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customXml/itemProps69.xml" ContentType="application/vnd.openxmlformats-officedocument.customXmlProperties+xml"/>
  <Override PartName="/customXml/itemProps70.xml" ContentType="application/vnd.openxmlformats-officedocument.customXmlProperties+xml"/>
  <Override PartName="/customXml/itemProps71.xml" ContentType="application/vnd.openxmlformats-officedocument.customXmlProperties+xml"/>
  <Override PartName="/customXml/itemProps72.xml" ContentType="application/vnd.openxmlformats-officedocument.customXmlProperties+xml"/>
  <Override PartName="/customXml/itemProps73.xml" ContentType="application/vnd.openxmlformats-officedocument.customXmlProperties+xml"/>
  <Override PartName="/customXml/itemProps74.xml" ContentType="application/vnd.openxmlformats-officedocument.customXmlProperties+xml"/>
  <Override PartName="/customXml/itemProps75.xml" ContentType="application/vnd.openxmlformats-officedocument.customXmlProperties+xml"/>
  <Override PartName="/customXml/itemProps76.xml" ContentType="application/vnd.openxmlformats-officedocument.customXmlProperties+xml"/>
  <Override PartName="/customXml/itemProps77.xml" ContentType="application/vnd.openxmlformats-officedocument.customXmlProperties+xml"/>
  <Override PartName="/customXml/itemProps78.xml" ContentType="application/vnd.openxmlformats-officedocument.customXmlProperties+xml"/>
  <Override PartName="/customXml/itemProps79.xml" ContentType="application/vnd.openxmlformats-officedocument.customXmlProperties+xml"/>
  <Override PartName="/customXml/itemProps80.xml" ContentType="application/vnd.openxmlformats-officedocument.customXmlProperties+xml"/>
  <Override PartName="/customXml/itemProps81.xml" ContentType="application/vnd.openxmlformats-officedocument.customXmlProperties+xml"/>
  <Override PartName="/customXml/itemProps82.xml" ContentType="application/vnd.openxmlformats-officedocument.customXmlProperties+xml"/>
  <Override PartName="/customXml/itemProps83.xml" ContentType="application/vnd.openxmlformats-officedocument.customXmlProperties+xml"/>
  <Override PartName="/customXml/itemProps84.xml" ContentType="application/vnd.openxmlformats-officedocument.customXmlProperties+xml"/>
  <Override PartName="/customXml/itemProps85.xml" ContentType="application/vnd.openxmlformats-officedocument.customXmlProperties+xml"/>
  <Override PartName="/customXml/itemProps86.xml" ContentType="application/vnd.openxmlformats-officedocument.customXmlProperties+xml"/>
  <Override PartName="/customXml/itemProps87.xml" ContentType="application/vnd.openxmlformats-officedocument.customXmlProperties+xml"/>
  <Override PartName="/customXml/itemProps88.xml" ContentType="application/vnd.openxmlformats-officedocument.customXmlProperties+xml"/>
  <Override PartName="/customXml/itemProps89.xml" ContentType="application/vnd.openxmlformats-officedocument.customXmlProperties+xml"/>
  <Override PartName="/customXml/itemProps90.xml" ContentType="application/vnd.openxmlformats-officedocument.customXmlProperties+xml"/>
  <Override PartName="/customXml/itemProps91.xml" ContentType="application/vnd.openxmlformats-officedocument.customXmlProperties+xml"/>
  <Override PartName="/customXml/itemProps92.xml" ContentType="application/vnd.openxmlformats-officedocument.customXmlProperties+xml"/>
  <Override PartName="/customXml/itemProps93.xml" ContentType="application/vnd.openxmlformats-officedocument.customXmlProperties+xml"/>
  <Override PartName="/customXml/itemProps94.xml" ContentType="application/vnd.openxmlformats-officedocument.customXmlProperties+xml"/>
  <Override PartName="/customXml/itemProps95.xml" ContentType="application/vnd.openxmlformats-officedocument.customXmlProperties+xml"/>
  <Override PartName="/customXml/itemProps96.xml" ContentType="application/vnd.openxmlformats-officedocument.customXmlProperties+xml"/>
  <Override PartName="/customXml/itemProps97.xml" ContentType="application/vnd.openxmlformats-officedocument.customXmlProperties+xml"/>
  <Override PartName="/customXml/itemProps98.xml" ContentType="application/vnd.openxmlformats-officedocument.customXmlProperties+xml"/>
  <Override PartName="/customXml/itemProps99.xml" ContentType="application/vnd.openxmlformats-officedocument.customXmlProperties+xml"/>
  <Override PartName="/customXml/itemProps100.xml" ContentType="application/vnd.openxmlformats-officedocument.customXmlProperties+xml"/>
  <Override PartName="/customXml/itemProps101.xml" ContentType="application/vnd.openxmlformats-officedocument.customXmlProperties+xml"/>
  <Override PartName="/customXml/itemProps102.xml" ContentType="application/vnd.openxmlformats-officedocument.customXmlProperties+xml"/>
  <Override PartName="/customXml/itemProps103.xml" ContentType="application/vnd.openxmlformats-officedocument.customXmlProperties+xml"/>
  <Override PartName="/customXml/itemProps104.xml" ContentType="application/vnd.openxmlformats-officedocument.customXmlProperties+xml"/>
  <Override PartName="/customXml/itemProps105.xml" ContentType="application/vnd.openxmlformats-officedocument.customXmlProperties+xml"/>
  <Override PartName="/customXml/itemProps106.xml" ContentType="application/vnd.openxmlformats-officedocument.customXmlProperties+xml"/>
  <Override PartName="/customXml/itemProps107.xml" ContentType="application/vnd.openxmlformats-officedocument.customXmlProperties+xml"/>
  <Override PartName="/customXml/itemProps108.xml" ContentType="application/vnd.openxmlformats-officedocument.customXmlProperties+xml"/>
  <Override PartName="/customXml/itemProps109.xml" ContentType="application/vnd.openxmlformats-officedocument.customXmlProperties+xml"/>
  <Override PartName="/customXml/itemProps110.xml" ContentType="application/vnd.openxmlformats-officedocument.customXmlProperties+xml"/>
  <Override PartName="/customXml/itemProps111.xml" ContentType="application/vnd.openxmlformats-officedocument.customXmlProperties+xml"/>
  <Override PartName="/customXml/itemProps112.xml" ContentType="application/vnd.openxmlformats-officedocument.customXmlProperties+xml"/>
  <Override PartName="/customXml/itemProps113.xml" ContentType="application/vnd.openxmlformats-officedocument.customXmlProperties+xml"/>
  <Override PartName="/customXml/itemProps114.xml" ContentType="application/vnd.openxmlformats-officedocument.customXmlProperties+xml"/>
  <Override PartName="/customXml/itemProps115.xml" ContentType="application/vnd.openxmlformats-officedocument.customXmlProperties+xml"/>
  <Override PartName="/customXml/itemProps116.xml" ContentType="application/vnd.openxmlformats-officedocument.customXmlProperties+xml"/>
  <Override PartName="/customXml/itemProps117.xml" ContentType="application/vnd.openxmlformats-officedocument.customXmlProperties+xml"/>
  <Override PartName="/customXml/itemProps118.xml" ContentType="application/vnd.openxmlformats-officedocument.customXmlProperties+xml"/>
  <Override PartName="/customXml/itemProps119.xml" ContentType="application/vnd.openxmlformats-officedocument.customXmlProperties+xml"/>
  <Override PartName="/customXml/itemProps120.xml" ContentType="application/vnd.openxmlformats-officedocument.customXmlProperties+xml"/>
  <Override PartName="/customXml/itemProps121.xml" ContentType="application/vnd.openxmlformats-officedocument.customXmlProperties+xml"/>
  <Override PartName="/customXml/itemProps122.xml" ContentType="application/vnd.openxmlformats-officedocument.customXmlProperties+xml"/>
  <Override PartName="/customXml/itemProps123.xml" ContentType="application/vnd.openxmlformats-officedocument.customXmlProperties+xml"/>
  <Override PartName="/customXml/itemProps124.xml" ContentType="application/vnd.openxmlformats-officedocument.customXmlProperties+xml"/>
  <Override PartName="/customXml/itemProps125.xml" ContentType="application/vnd.openxmlformats-officedocument.customXmlProperties+xml"/>
  <Override PartName="/customXml/itemProps126.xml" ContentType="application/vnd.openxmlformats-officedocument.customXmlProperties+xml"/>
  <Override PartName="/customXml/itemProps127.xml" ContentType="application/vnd.openxmlformats-officedocument.customXmlProperties+xml"/>
  <Override PartName="/customXml/itemProps128.xml" ContentType="application/vnd.openxmlformats-officedocument.customXmlProperties+xml"/>
  <Override PartName="/customXml/itemProps129.xml" ContentType="application/vnd.openxmlformats-officedocument.customXmlProperties+xml"/>
  <Override PartName="/customXml/itemProps130.xml" ContentType="application/vnd.openxmlformats-officedocument.customXmlProperties+xml"/>
  <Override PartName="/customXml/itemProps131.xml" ContentType="application/vnd.openxmlformats-officedocument.customXmlProperties+xml"/>
  <Override PartName="/customXml/itemProps132.xml" ContentType="application/vnd.openxmlformats-officedocument.customXmlProperties+xml"/>
  <Override PartName="/customXml/itemProps133.xml" ContentType="application/vnd.openxmlformats-officedocument.customXmlProperties+xml"/>
  <Override PartName="/customXml/itemProps134.xml" ContentType="application/vnd.openxmlformats-officedocument.customXmlProperties+xml"/>
  <Override PartName="/customXml/itemProps135.xml" ContentType="application/vnd.openxmlformats-officedocument.customXmlProperties+xml"/>
  <Override PartName="/customXml/itemProps136.xml" ContentType="application/vnd.openxmlformats-officedocument.customXmlProperties+xml"/>
  <Override PartName="/customXml/itemProps137.xml" ContentType="application/vnd.openxmlformats-officedocument.customXmlProperties+xml"/>
  <Override PartName="/customXml/itemProps138.xml" ContentType="application/vnd.openxmlformats-officedocument.customXmlProperties+xml"/>
  <Override PartName="/customXml/itemProps139.xml" ContentType="application/vnd.openxmlformats-officedocument.customXmlProperties+xml"/>
  <Override PartName="/customXml/itemProps140.xml" ContentType="application/vnd.openxmlformats-officedocument.customXmlProperties+xml"/>
  <Override PartName="/customXml/itemProps141.xml" ContentType="application/vnd.openxmlformats-officedocument.customXmlProperties+xml"/>
  <Override PartName="/customXml/itemProps142.xml" ContentType="application/vnd.openxmlformats-officedocument.customXmlProperties+xml"/>
  <Override PartName="/customXml/itemProps143.xml" ContentType="application/vnd.openxmlformats-officedocument.customXmlProperties+xml"/>
  <Override PartName="/customXml/itemProps144.xml" ContentType="application/vnd.openxmlformats-officedocument.customXmlProperties+xml"/>
  <Override PartName="/customXml/itemProps145.xml" ContentType="application/vnd.openxmlformats-officedocument.customXmlProperties+xml"/>
  <Override PartName="/customXml/itemProps146.xml" ContentType="application/vnd.openxmlformats-officedocument.customXmlProperties+xml"/>
  <Override PartName="/customXml/itemProps147.xml" ContentType="application/vnd.openxmlformats-officedocument.customXmlProperties+xml"/>
  <Override PartName="/customXml/itemProps148.xml" ContentType="application/vnd.openxmlformats-officedocument.customXmlProperties+xml"/>
  <Override PartName="/customXml/itemProps149.xml" ContentType="application/vnd.openxmlformats-officedocument.customXmlProperties+xml"/>
  <Override PartName="/customXml/itemProps150.xml" ContentType="application/vnd.openxmlformats-officedocument.customXmlProperties+xml"/>
  <Override PartName="/customXml/itemProps151.xml" ContentType="application/vnd.openxmlformats-officedocument.customXmlProperties+xml"/>
  <Override PartName="/customXml/itemProps152.xml" ContentType="application/vnd.openxmlformats-officedocument.customXmlProperties+xml"/>
  <Override PartName="/customXml/itemProps153.xml" ContentType="application/vnd.openxmlformats-officedocument.customXmlProperties+xml"/>
  <Override PartName="/customXml/itemProps154.xml" ContentType="application/vnd.openxmlformats-officedocument.customXmlProperties+xml"/>
  <Override PartName="/customXml/itemProps155.xml" ContentType="application/vnd.openxmlformats-officedocument.customXmlProperties+xml"/>
  <Override PartName="/customXml/itemProps156.xml" ContentType="application/vnd.openxmlformats-officedocument.customXmlProperties+xml"/>
  <Override PartName="/customXml/itemProps157.xml" ContentType="application/vnd.openxmlformats-officedocument.customXmlProperties+xml"/>
  <Override PartName="/customXml/itemProps158.xml" ContentType="application/vnd.openxmlformats-officedocument.customXmlProperties+xml"/>
  <Override PartName="/customXml/itemProps159.xml" ContentType="application/vnd.openxmlformats-officedocument.customXmlProperties+xml"/>
  <Override PartName="/customXml/itemProps160.xml" ContentType="application/vnd.openxmlformats-officedocument.customXmlProperties+xml"/>
  <Override PartName="/customXml/itemProps161.xml" ContentType="application/vnd.openxmlformats-officedocument.customXmlProperties+xml"/>
  <Override PartName="/customXml/itemProps162.xml" ContentType="application/vnd.openxmlformats-officedocument.customXmlProperties+xml"/>
  <Override PartName="/customXml/itemProps163.xml" ContentType="application/vnd.openxmlformats-officedocument.customXmlProperties+xml"/>
  <Override PartName="/customXml/itemProps164.xml" ContentType="application/vnd.openxmlformats-officedocument.customXmlProperties+xml"/>
  <Override PartName="/customXml/itemProps165.xml" ContentType="application/vnd.openxmlformats-officedocument.customXmlProperties+xml"/>
  <Override PartName="/customXml/itemProps166.xml" ContentType="application/vnd.openxmlformats-officedocument.customXmlProperties+xml"/>
  <Override PartName="/customXml/itemProps167.xml" ContentType="application/vnd.openxmlformats-officedocument.customXmlProperties+xml"/>
  <Override PartName="/customXml/itemProps168.xml" ContentType="application/vnd.openxmlformats-officedocument.customXmlProperties+xml"/>
  <Override PartName="/customXml/itemProps169.xml" ContentType="application/vnd.openxmlformats-officedocument.customXmlProperties+xml"/>
  <Override PartName="/customXml/itemProps170.xml" ContentType="application/vnd.openxmlformats-officedocument.customXmlProperties+xml"/>
  <Override PartName="/customXml/itemProps171.xml" ContentType="application/vnd.openxmlformats-officedocument.customXmlProperties+xml"/>
  <Override PartName="/customXml/itemProps172.xml" ContentType="application/vnd.openxmlformats-officedocument.customXmlProperties+xml"/>
  <Override PartName="/customXml/itemProps173.xml" ContentType="application/vnd.openxmlformats-officedocument.customXmlProperties+xml"/>
  <Override PartName="/customXml/itemProps174.xml" ContentType="application/vnd.openxmlformats-officedocument.customXmlProperties+xml"/>
  <Override PartName="/customXml/itemProps175.xml" ContentType="application/vnd.openxmlformats-officedocument.customXmlProperties+xml"/>
  <Override PartName="/customXml/itemProps176.xml" ContentType="application/vnd.openxmlformats-officedocument.customXmlProperties+xml"/>
  <Override PartName="/customXml/itemProps177.xml" ContentType="application/vnd.openxmlformats-officedocument.customXmlProperties+xml"/>
  <Override PartName="/customXml/itemProps178.xml" ContentType="application/vnd.openxmlformats-officedocument.customXmlProperties+xml"/>
  <Override PartName="/customXml/itemProps179.xml" ContentType="application/vnd.openxmlformats-officedocument.customXmlProperties+xml"/>
  <Override PartName="/customXml/itemProps180.xml" ContentType="application/vnd.openxmlformats-officedocument.customXmlProperties+xml"/>
  <Override PartName="/customXml/itemProps181.xml" ContentType="application/vnd.openxmlformats-officedocument.customXmlProperties+xml"/>
  <Override PartName="/customXml/itemProps182.xml" ContentType="application/vnd.openxmlformats-officedocument.customXmlProperties+xml"/>
  <Override PartName="/customXml/itemProps183.xml" ContentType="application/vnd.openxmlformats-officedocument.customXmlProperties+xml"/>
  <Override PartName="/customXml/itemProps184.xml" ContentType="application/vnd.openxmlformats-officedocument.customXmlProperties+xml"/>
  <Override PartName="/customXml/itemProps185.xml" ContentType="application/vnd.openxmlformats-officedocument.customXmlProperties+xml"/>
  <Override PartName="/customXml/itemProps186.xml" ContentType="application/vnd.openxmlformats-officedocument.customXmlProperties+xml"/>
  <Override PartName="/customXml/itemProps187.xml" ContentType="application/vnd.openxmlformats-officedocument.customXmlProperties+xml"/>
  <Override PartName="/customXml/itemProps188.xml" ContentType="application/vnd.openxmlformats-officedocument.customXmlProperties+xml"/>
  <Override PartName="/customXml/itemProps189.xml" ContentType="application/vnd.openxmlformats-officedocument.customXmlProperties+xml"/>
  <Override PartName="/customXml/itemProps190.xml" ContentType="application/vnd.openxmlformats-officedocument.customXmlProperties+xml"/>
  <Override PartName="/customXml/itemProps191.xml" ContentType="application/vnd.openxmlformats-officedocument.customXmlProperties+xml"/>
  <Override PartName="/customXml/itemProps192.xml" ContentType="application/vnd.openxmlformats-officedocument.customXmlProperties+xml"/>
  <Override PartName="/customXml/itemProps193.xml" ContentType="application/vnd.openxmlformats-officedocument.customXmlProperties+xml"/>
  <Override PartName="/customXml/itemProps194.xml" ContentType="application/vnd.openxmlformats-officedocument.customXmlProperties+xml"/>
  <Override PartName="/customXml/itemProps195.xml" ContentType="application/vnd.openxmlformats-officedocument.customXmlProperties+xml"/>
  <Override PartName="/customXml/itemProps196.xml" ContentType="application/vnd.openxmlformats-officedocument.customXmlProperties+xml"/>
  <Override PartName="/customXml/itemProps197.xml" ContentType="application/vnd.openxmlformats-officedocument.customXmlProperties+xml"/>
  <Override PartName="/customXml/itemProps198.xml" ContentType="application/vnd.openxmlformats-officedocument.customXmlProperties+xml"/>
  <Override PartName="/customXml/itemProps199.xml" ContentType="application/vnd.openxmlformats-officedocument.customXmlProperties+xml"/>
  <Override PartName="/customXml/itemProps200.xml" ContentType="application/vnd.openxmlformats-officedocument.customXmlProperties+xml"/>
  <Override PartName="/customXml/itemProps201.xml" ContentType="application/vnd.openxmlformats-officedocument.customXmlProperties+xml"/>
  <Override PartName="/customXml/itemProps202.xml" ContentType="application/vnd.openxmlformats-officedocument.customXmlProperties+xml"/>
  <Override PartName="/customXml/itemProps203.xml" ContentType="application/vnd.openxmlformats-officedocument.customXmlProperties+xml"/>
  <Override PartName="/customXml/itemProps204.xml" ContentType="application/vnd.openxmlformats-officedocument.customXmlProperties+xml"/>
  <Override PartName="/customXml/itemProps205.xml" ContentType="application/vnd.openxmlformats-officedocument.customXmlProperties+xml"/>
  <Override PartName="/customXml/itemProps206.xml" ContentType="application/vnd.openxmlformats-officedocument.customXmlProperties+xml"/>
  <Override PartName="/customXml/itemProps207.xml" ContentType="application/vnd.openxmlformats-officedocument.customXmlProperties+xml"/>
  <Override PartName="/customXml/itemProps208.xml" ContentType="application/vnd.openxmlformats-officedocument.customXmlProperties+xml"/>
  <Override PartName="/customXml/itemProps209.xml" ContentType="application/vnd.openxmlformats-officedocument.customXmlProperties+xml"/>
  <Override PartName="/customXml/itemProps210.xml" ContentType="application/vnd.openxmlformats-officedocument.customXmlProperties+xml"/>
  <Override PartName="/customXml/itemProps211.xml" ContentType="application/vnd.openxmlformats-officedocument.customXmlProperties+xml"/>
  <Override PartName="/customXml/itemProps212.xml" ContentType="application/vnd.openxmlformats-officedocument.customXmlProperties+xml"/>
  <Override PartName="/customXml/itemProps213.xml" ContentType="application/vnd.openxmlformats-officedocument.customXmlProperties+xml"/>
  <Override PartName="/customXml/itemProps214.xml" ContentType="application/vnd.openxmlformats-officedocument.customXmlProperties+xml"/>
  <Override PartName="/customXml/itemProps215.xml" ContentType="application/vnd.openxmlformats-officedocument.customXmlProperties+xml"/>
  <Override PartName="/customXml/itemProps216.xml" ContentType="application/vnd.openxmlformats-officedocument.customXmlProperties+xml"/>
  <Override PartName="/customXml/itemProps217.xml" ContentType="application/vnd.openxmlformats-officedocument.customXmlProperties+xml"/>
  <Override PartName="/customXml/itemProps218.xml" ContentType="application/vnd.openxmlformats-officedocument.customXmlProperties+xml"/>
  <Override PartName="/customXml/itemProps219.xml" ContentType="application/vnd.openxmlformats-officedocument.customXmlProperties+xml"/>
  <Override PartName="/customXml/itemProps220.xml" ContentType="application/vnd.openxmlformats-officedocument.customXmlProperties+xml"/>
  <Override PartName="/customXml/itemProps221.xml" ContentType="application/vnd.openxmlformats-officedocument.customXmlProperties+xml"/>
  <Override PartName="/customXml/itemProps222.xml" ContentType="application/vnd.openxmlformats-officedocument.customXmlProperties+xml"/>
  <Override PartName="/customXml/itemProps223.xml" ContentType="application/vnd.openxmlformats-officedocument.customXmlProperties+xml"/>
  <Override PartName="/customXml/itemProps224.xml" ContentType="application/vnd.openxmlformats-officedocument.customXmlProperties+xml"/>
  <Override PartName="/customXml/itemProps225.xml" ContentType="application/vnd.openxmlformats-officedocument.customXmlProperties+xml"/>
  <Override PartName="/customXml/itemProps226.xml" ContentType="application/vnd.openxmlformats-officedocument.customXmlProperties+xml"/>
  <Override PartName="/customXml/itemProps227.xml" ContentType="application/vnd.openxmlformats-officedocument.customXmlProperties+xml"/>
  <Override PartName="/customXml/itemProps228.xml" ContentType="application/vnd.openxmlformats-officedocument.customXmlProperties+xml"/>
  <Override PartName="/customXml/itemProps229.xml" ContentType="application/vnd.openxmlformats-officedocument.customXmlProperties+xml"/>
  <Override PartName="/customXml/itemProps230.xml" ContentType="application/vnd.openxmlformats-officedocument.customXmlProperties+xml"/>
  <Override PartName="/customXml/itemProps231.xml" ContentType="application/vnd.openxmlformats-officedocument.customXmlProperties+xml"/>
  <Override PartName="/customXml/itemProps232.xml" ContentType="application/vnd.openxmlformats-officedocument.customXmlProperties+xml"/>
  <Override PartName="/customXml/itemProps233.xml" ContentType="application/vnd.openxmlformats-officedocument.customXmlProperties+xml"/>
  <Override PartName="/customXml/itemProps234.xml" ContentType="application/vnd.openxmlformats-officedocument.customXmlProperties+xml"/>
  <Override PartName="/customXml/itemProps235.xml" ContentType="application/vnd.openxmlformats-officedocument.customXmlProperties+xml"/>
  <Override PartName="/customXml/itemProps236.xml" ContentType="application/vnd.openxmlformats-officedocument.customXmlProperties+xml"/>
  <Override PartName="/customXml/itemProps237.xml" ContentType="application/vnd.openxmlformats-officedocument.customXmlProperties+xml"/>
  <Override PartName="/customXml/itemProps238.xml" ContentType="application/vnd.openxmlformats-officedocument.customXmlProperties+xml"/>
  <Override PartName="/customXml/itemProps239.xml" ContentType="application/vnd.openxmlformats-officedocument.customXmlProperties+xml"/>
  <Override PartName="/customXml/itemProps240.xml" ContentType="application/vnd.openxmlformats-officedocument.customXmlProperties+xml"/>
  <Override PartName="/customXml/itemProps241.xml" ContentType="application/vnd.openxmlformats-officedocument.customXmlProperties+xml"/>
  <Override PartName="/customXml/itemProps242.xml" ContentType="application/vnd.openxmlformats-officedocument.customXmlProperties+xml"/>
  <Override PartName="/customXml/itemProps243.xml" ContentType="application/vnd.openxmlformats-officedocument.customXmlProperties+xml"/>
  <Override PartName="/customXml/itemProps244.xml" ContentType="application/vnd.openxmlformats-officedocument.customXmlProperties+xml"/>
  <Override PartName="/customXml/itemProps245.xml" ContentType="application/vnd.openxmlformats-officedocument.customXmlProperties+xml"/>
  <Override PartName="/customXml/itemProps246.xml" ContentType="application/vnd.openxmlformats-officedocument.customXmlProperties+xml"/>
  <Override PartName="/customXml/itemProps247.xml" ContentType="application/vnd.openxmlformats-officedocument.customXmlProperties+xml"/>
  <Override PartName="/customXml/itemProps248.xml" ContentType="application/vnd.openxmlformats-officedocument.customXmlProperties+xml"/>
  <Override PartName="/customXml/itemProps249.xml" ContentType="application/vnd.openxmlformats-officedocument.customXmlProperties+xml"/>
  <Override PartName="/customXml/itemProps250.xml" ContentType="application/vnd.openxmlformats-officedocument.customXmlProperties+xml"/>
  <Override PartName="/customXml/itemProps251.xml" ContentType="application/vnd.openxmlformats-officedocument.customXmlProperties+xml"/>
  <Override PartName="/customXml/itemProps252.xml" ContentType="application/vnd.openxmlformats-officedocument.customXmlProperties+xml"/>
  <Override PartName="/customXml/itemProps253.xml" ContentType="application/vnd.openxmlformats-officedocument.customXmlProperties+xml"/>
  <Override PartName="/customXml/itemProps254.xml" ContentType="application/vnd.openxmlformats-officedocument.customXmlProperties+xml"/>
  <Override PartName="/customXml/itemProps255.xml" ContentType="application/vnd.openxmlformats-officedocument.customXmlProperties+xml"/>
  <Override PartName="/customXml/itemProps256.xml" ContentType="application/vnd.openxmlformats-officedocument.customXmlProperties+xml"/>
  <Override PartName="/customXml/itemProps257.xml" ContentType="application/vnd.openxmlformats-officedocument.customXmlProperties+xml"/>
  <Override PartName="/customXml/itemProps258.xml" ContentType="application/vnd.openxmlformats-officedocument.customXmlProperties+xml"/>
  <Override PartName="/customXml/itemProps259.xml" ContentType="application/vnd.openxmlformats-officedocument.customXmlProperties+xml"/>
  <Override PartName="/customXml/itemProps260.xml" ContentType="application/vnd.openxmlformats-officedocument.customXmlProperties+xml"/>
  <Override PartName="/customXml/itemProps261.xml" ContentType="application/vnd.openxmlformats-officedocument.customXmlProperties+xml"/>
  <Override PartName="/customXml/itemProps262.xml" ContentType="application/vnd.openxmlformats-officedocument.customXmlProperties+xml"/>
  <Override PartName="/customXml/itemProps263.xml" ContentType="application/vnd.openxmlformats-officedocument.customXmlProperties+xml"/>
  <Override PartName="/customXml/itemProps264.xml" ContentType="application/vnd.openxmlformats-officedocument.customXmlProperties+xml"/>
  <Override PartName="/customXml/itemProps265.xml" ContentType="application/vnd.openxmlformats-officedocument.customXmlProperties+xml"/>
  <Override PartName="/customXml/itemProps266.xml" ContentType="application/vnd.openxmlformats-officedocument.customXmlProperties+xml"/>
  <Override PartName="/customXml/itemProps267.xml" ContentType="application/vnd.openxmlformats-officedocument.customXmlProperties+xml"/>
  <Override PartName="/customXml/itemProps268.xml" ContentType="application/vnd.openxmlformats-officedocument.customXmlProperties+xml"/>
  <Override PartName="/customXml/itemProps269.xml" ContentType="application/vnd.openxmlformats-officedocument.customXmlProperties+xml"/>
  <Override PartName="/customXml/itemProps270.xml" ContentType="application/vnd.openxmlformats-officedocument.customXmlProperties+xml"/>
  <Override PartName="/customXml/itemProps271.xml" ContentType="application/vnd.openxmlformats-officedocument.customXmlProperties+xml"/>
  <Override PartName="/customXml/itemProps272.xml" ContentType="application/vnd.openxmlformats-officedocument.customXmlProperties+xml"/>
  <Override PartName="/customXml/itemProps273.xml" ContentType="application/vnd.openxmlformats-officedocument.customXmlProperties+xml"/>
  <Override PartName="/customXml/itemProps274.xml" ContentType="application/vnd.openxmlformats-officedocument.customXmlProperties+xml"/>
  <Override PartName="/customXml/itemProps275.xml" ContentType="application/vnd.openxmlformats-officedocument.customXmlProperties+xml"/>
  <Override PartName="/customXml/itemProps276.xml" ContentType="application/vnd.openxmlformats-officedocument.customXmlProperties+xml"/>
  <Override PartName="/customXml/itemProps277.xml" ContentType="application/vnd.openxmlformats-officedocument.customXmlProperties+xml"/>
  <Override PartName="/customXml/itemProps278.xml" ContentType="application/vnd.openxmlformats-officedocument.customXmlProperties+xml"/>
  <Override PartName="/customXml/itemProps279.xml" ContentType="application/vnd.openxmlformats-officedocument.customXmlProperties+xml"/>
  <Override PartName="/customXml/itemProps280.xml" ContentType="application/vnd.openxmlformats-officedocument.customXmlProperties+xml"/>
  <Override PartName="/customXml/itemProps281.xml" ContentType="application/vnd.openxmlformats-officedocument.customXmlProperties+xml"/>
  <Override PartName="/customXml/itemProps282.xml" ContentType="application/vnd.openxmlformats-officedocument.customXmlProperties+xml"/>
  <Override PartName="/customXml/itemProps283.xml" ContentType="application/vnd.openxmlformats-officedocument.customXmlProperties+xml"/>
  <Override PartName="/customXml/itemProps284.xml" ContentType="application/vnd.openxmlformats-officedocument.customXmlProperties+xml"/>
  <Override PartName="/customXml/itemProps285.xml" ContentType="application/vnd.openxmlformats-officedocument.customXmlProperties+xml"/>
  <Override PartName="/customXml/itemProps286.xml" ContentType="application/vnd.openxmlformats-officedocument.customXmlProperties+xml"/>
  <Override PartName="/customXml/itemProps287.xml" ContentType="application/vnd.openxmlformats-officedocument.customXmlProperties+xml"/>
  <Override PartName="/customXml/itemProps288.xml" ContentType="application/vnd.openxmlformats-officedocument.customXmlProperties+xml"/>
  <Override PartName="/customXml/itemProps289.xml" ContentType="application/vnd.openxmlformats-officedocument.customXmlProperties+xml"/>
  <Override PartName="/customXml/itemProps290.xml" ContentType="application/vnd.openxmlformats-officedocument.customXmlProperties+xml"/>
  <Override PartName="/customXml/itemProps291.xml" ContentType="application/vnd.openxmlformats-officedocument.customXmlProperties+xml"/>
  <Override PartName="/customXml/itemProps292.xml" ContentType="application/vnd.openxmlformats-officedocument.customXmlProperties+xml"/>
  <Override PartName="/customXml/itemProps293.xml" ContentType="application/vnd.openxmlformats-officedocument.customXmlProperties+xml"/>
  <Override PartName="/customXml/itemProps294.xml" ContentType="application/vnd.openxmlformats-officedocument.customXmlProperties+xml"/>
  <Override PartName="/customXml/itemProps295.xml" ContentType="application/vnd.openxmlformats-officedocument.customXmlProperties+xml"/>
  <Override PartName="/customXml/itemProps296.xml" ContentType="application/vnd.openxmlformats-officedocument.customXmlProperties+xml"/>
  <Override PartName="/customXml/itemProps297.xml" ContentType="application/vnd.openxmlformats-officedocument.customXmlProperties+xml"/>
  <Override PartName="/customXml/itemProps298.xml" ContentType="application/vnd.openxmlformats-officedocument.customXmlProperties+xml"/>
  <Override PartName="/customXml/itemProps299.xml" ContentType="application/vnd.openxmlformats-officedocument.customXmlProperties+xml"/>
  <Override PartName="/customXml/itemProps300.xml" ContentType="application/vnd.openxmlformats-officedocument.customXmlProperties+xml"/>
  <Override PartName="/customXml/itemProps301.xml" ContentType="application/vnd.openxmlformats-officedocument.customXmlProperties+xml"/>
  <Override PartName="/customXml/itemProps302.xml" ContentType="application/vnd.openxmlformats-officedocument.customXmlProperties+xml"/>
  <Override PartName="/customXml/itemProps303.xml" ContentType="application/vnd.openxmlformats-officedocument.customXmlProperties+xml"/>
  <Override PartName="/customXml/itemProps304.xml" ContentType="application/vnd.openxmlformats-officedocument.customXmlProperties+xml"/>
  <Override PartName="/customXml/itemProps305.xml" ContentType="application/vnd.openxmlformats-officedocument.customXmlProperties+xml"/>
  <Override PartName="/customXml/itemProps306.xml" ContentType="application/vnd.openxmlformats-officedocument.customXmlProperties+xml"/>
  <Override PartName="/customXml/itemProps307.xml" ContentType="application/vnd.openxmlformats-officedocument.customXmlProperties+xml"/>
  <Override PartName="/customXml/itemProps308.xml" ContentType="application/vnd.openxmlformats-officedocument.customXmlProperties+xml"/>
  <Override PartName="/customXml/itemProps309.xml" ContentType="application/vnd.openxmlformats-officedocument.customXmlProperties+xml"/>
  <Override PartName="/customXml/itemProps310.xml" ContentType="application/vnd.openxmlformats-officedocument.customXmlProperties+xml"/>
  <Override PartName="/customXml/itemProps311.xml" ContentType="application/vnd.openxmlformats-officedocument.customXmlProperties+xml"/>
  <Override PartName="/customXml/itemProps312.xml" ContentType="application/vnd.openxmlformats-officedocument.customXmlProperties+xml"/>
  <Override PartName="/customXml/itemProps313.xml" ContentType="application/vnd.openxmlformats-officedocument.customXmlProperties+xml"/>
  <Override PartName="/customXml/itemProps314.xml" ContentType="application/vnd.openxmlformats-officedocument.customXmlProperties+xml"/>
  <Override PartName="/customXml/itemProps315.xml" ContentType="application/vnd.openxmlformats-officedocument.customXmlProperties+xml"/>
  <Override PartName="/customXml/itemProps316.xml" ContentType="application/vnd.openxmlformats-officedocument.customXmlProperties+xml"/>
  <Override PartName="/customXml/itemProps317.xml" ContentType="application/vnd.openxmlformats-officedocument.customXmlProperties+xml"/>
  <Override PartName="/customXml/itemProps318.xml" ContentType="application/vnd.openxmlformats-officedocument.customXmlProperties+xml"/>
  <Override PartName="/customXml/itemProps319.xml" ContentType="application/vnd.openxmlformats-officedocument.customXmlProperties+xml"/>
  <Override PartName="/customXml/itemProps320.xml" ContentType="application/vnd.openxmlformats-officedocument.customXmlProperties+xml"/>
  <Override PartName="/customXml/itemProps321.xml" ContentType="application/vnd.openxmlformats-officedocument.customXmlProperties+xml"/>
  <Override PartName="/customXml/itemProps322.xml" ContentType="application/vnd.openxmlformats-officedocument.customXmlProperties+xml"/>
  <Override PartName="/customXml/itemProps323.xml" ContentType="application/vnd.openxmlformats-officedocument.customXmlProperties+xml"/>
  <Override PartName="/customXml/itemProps324.xml" ContentType="application/vnd.openxmlformats-officedocument.customXmlProperties+xml"/>
  <Override PartName="/customXml/itemProps325.xml" ContentType="application/vnd.openxmlformats-officedocument.customXmlProperties+xml"/>
  <Override PartName="/customXml/itemProps326.xml" ContentType="application/vnd.openxmlformats-officedocument.customXmlProperties+xml"/>
  <Override PartName="/customXml/itemProps327.xml" ContentType="application/vnd.openxmlformats-officedocument.customXmlProperties+xml"/>
  <Override PartName="/customXml/itemProps328.xml" ContentType="application/vnd.openxmlformats-officedocument.customXmlProperties+xml"/>
  <Override PartName="/customXml/itemProps329.xml" ContentType="application/vnd.openxmlformats-officedocument.customXmlProperties+xml"/>
  <Override PartName="/customXml/itemProps330.xml" ContentType="application/vnd.openxmlformats-officedocument.customXmlProperties+xml"/>
  <Override PartName="/customXml/itemProps331.xml" ContentType="application/vnd.openxmlformats-officedocument.customXmlProperties+xml"/>
  <Override PartName="/customXml/itemProps332.xml" ContentType="application/vnd.openxmlformats-officedocument.customXmlProperties+xml"/>
  <Override PartName="/customXml/itemProps333.xml" ContentType="application/vnd.openxmlformats-officedocument.customXmlProperties+xml"/>
  <Override PartName="/customXml/itemProps334.xml" ContentType="application/vnd.openxmlformats-officedocument.customXmlProperties+xml"/>
  <Override PartName="/customXml/itemProps335.xml" ContentType="application/vnd.openxmlformats-officedocument.customXmlProperties+xml"/>
  <Override PartName="/customXml/itemProps336.xml" ContentType="application/vnd.openxmlformats-officedocument.customXmlProperties+xml"/>
  <Override PartName="/customXml/itemProps337.xml" ContentType="application/vnd.openxmlformats-officedocument.customXmlProperties+xml"/>
  <Override PartName="/customXml/itemProps338.xml" ContentType="application/vnd.openxmlformats-officedocument.customXmlProperties+xml"/>
  <Override PartName="/customXml/itemProps339.xml" ContentType="application/vnd.openxmlformats-officedocument.customXmlProperties+xml"/>
  <Override PartName="/customXml/itemProps340.xml" ContentType="application/vnd.openxmlformats-officedocument.customXmlProperties+xml"/>
  <Override PartName="/customXml/itemProps341.xml" ContentType="application/vnd.openxmlformats-officedocument.customXmlProperties+xml"/>
  <Override PartName="/customXml/itemProps342.xml" ContentType="application/vnd.openxmlformats-officedocument.customXmlProperties+xml"/>
  <Override PartName="/customXml/itemProps343.xml" ContentType="application/vnd.openxmlformats-officedocument.customXmlProperties+xml"/>
  <Override PartName="/customXml/itemProps344.xml" ContentType="application/vnd.openxmlformats-officedocument.customXmlProperties+xml"/>
  <Override PartName="/customXml/itemProps345.xml" ContentType="application/vnd.openxmlformats-officedocument.customXmlProperties+xml"/>
  <Override PartName="/customXml/itemProps346.xml" ContentType="application/vnd.openxmlformats-officedocument.customXmlProperties+xml"/>
  <Override PartName="/customXml/itemProps347.xml" ContentType="application/vnd.openxmlformats-officedocument.customXmlProperties+xml"/>
  <Override PartName="/customXml/itemProps348.xml" ContentType="application/vnd.openxmlformats-officedocument.customXmlProperties+xml"/>
  <Override PartName="/customXml/itemProps349.xml" ContentType="application/vnd.openxmlformats-officedocument.customXmlProperties+xml"/>
  <Override PartName="/customXml/itemProps350.xml" ContentType="application/vnd.openxmlformats-officedocument.customXmlProperties+xml"/>
  <Override PartName="/customXml/itemProps351.xml" ContentType="application/vnd.openxmlformats-officedocument.customXmlProperties+xml"/>
  <Override PartName="/customXml/itemProps352.xml" ContentType="application/vnd.openxmlformats-officedocument.customXmlProperties+xml"/>
  <Override PartName="/customXml/itemProps353.xml" ContentType="application/vnd.openxmlformats-officedocument.customXmlProperties+xml"/>
  <Override PartName="/customXml/itemProps354.xml" ContentType="application/vnd.openxmlformats-officedocument.customXmlProperties+xml"/>
  <Override PartName="/customXml/itemProps355.xml" ContentType="application/vnd.openxmlformats-officedocument.customXmlProperties+xml"/>
  <Override PartName="/customXml/itemProps356.xml" ContentType="application/vnd.openxmlformats-officedocument.customXmlProperties+xml"/>
  <Override PartName="/customXml/itemProps357.xml" ContentType="application/vnd.openxmlformats-officedocument.customXmlProperties+xml"/>
  <Override PartName="/customXml/itemProps358.xml" ContentType="application/vnd.openxmlformats-officedocument.customXmlProperties+xml"/>
  <Override PartName="/customXml/itemProps359.xml" ContentType="application/vnd.openxmlformats-officedocument.customXmlProperties+xml"/>
  <Override PartName="/customXml/itemProps360.xml" ContentType="application/vnd.openxmlformats-officedocument.customXmlProperties+xml"/>
  <Override PartName="/customXml/itemProps361.xml" ContentType="application/vnd.openxmlformats-officedocument.customXmlProperties+xml"/>
  <Override PartName="/customXml/itemProps362.xml" ContentType="application/vnd.openxmlformats-officedocument.customXmlProperties+xml"/>
  <Override PartName="/customXml/itemProps363.xml" ContentType="application/vnd.openxmlformats-officedocument.customXmlProperties+xml"/>
  <Override PartName="/customXml/itemProps364.xml" ContentType="application/vnd.openxmlformats-officedocument.customXmlProperties+xml"/>
  <Override PartName="/customXml/itemProps365.xml" ContentType="application/vnd.openxmlformats-officedocument.customXmlProperties+xml"/>
  <Override PartName="/customXml/itemProps366.xml" ContentType="application/vnd.openxmlformats-officedocument.customXmlProperties+xml"/>
  <Override PartName="/customXml/itemProps367.xml" ContentType="application/vnd.openxmlformats-officedocument.customXmlProperties+xml"/>
  <Override PartName="/customXml/itemProps368.xml" ContentType="application/vnd.openxmlformats-officedocument.customXmlProperties+xml"/>
  <Override PartName="/customXml/itemProps369.xml" ContentType="application/vnd.openxmlformats-officedocument.customXmlProperties+xml"/>
  <Override PartName="/customXml/itemProps370.xml" ContentType="application/vnd.openxmlformats-officedocument.customXmlProperties+xml"/>
  <Override PartName="/customXml/itemProps371.xml" ContentType="application/vnd.openxmlformats-officedocument.customXmlProperties+xml"/>
  <Override PartName="/customXml/itemProps372.xml" ContentType="application/vnd.openxmlformats-officedocument.customXmlProperties+xml"/>
  <Override PartName="/customXml/itemProps373.xml" ContentType="application/vnd.openxmlformats-officedocument.customXmlProperties+xml"/>
  <Override PartName="/customXml/itemProps374.xml" ContentType="application/vnd.openxmlformats-officedocument.customXmlProperties+xml"/>
  <Override PartName="/customXml/itemProps375.xml" ContentType="application/vnd.openxmlformats-officedocument.customXmlProperties+xml"/>
  <Override PartName="/customXml/itemProps376.xml" ContentType="application/vnd.openxmlformats-officedocument.customXmlProperties+xml"/>
  <Override PartName="/customXml/itemProps377.xml" ContentType="application/vnd.openxmlformats-officedocument.customXmlProperties+xml"/>
  <Override PartName="/customXml/itemProps378.xml" ContentType="application/vnd.openxmlformats-officedocument.customXmlProperties+xml"/>
  <Override PartName="/customXml/itemProps379.xml" ContentType="application/vnd.openxmlformats-officedocument.customXmlProperties+xml"/>
  <Override PartName="/customXml/itemProps380.xml" ContentType="application/vnd.openxmlformats-officedocument.customXmlProperties+xml"/>
  <Override PartName="/customXml/itemProps381.xml" ContentType="application/vnd.openxmlformats-officedocument.customXmlProperties+xml"/>
  <Override PartName="/customXml/itemProps382.xml" ContentType="application/vnd.openxmlformats-officedocument.customXmlProperties+xml"/>
  <Override PartName="/customXml/itemProps383.xml" ContentType="application/vnd.openxmlformats-officedocument.customXmlProperties+xml"/>
  <Override PartName="/customXml/itemProps384.xml" ContentType="application/vnd.openxmlformats-officedocument.customXmlProperties+xml"/>
  <Override PartName="/customXml/itemProps385.xml" ContentType="application/vnd.openxmlformats-officedocument.customXmlProperties+xml"/>
  <Override PartName="/customXml/itemProps386.xml" ContentType="application/vnd.openxmlformats-officedocument.customXmlProperties+xml"/>
  <Override PartName="/customXml/itemProps387.xml" ContentType="application/vnd.openxmlformats-officedocument.customXmlProperties+xml"/>
  <Override PartName="/customXml/itemProps388.xml" ContentType="application/vnd.openxmlformats-officedocument.customXmlProperties+xml"/>
  <Override PartName="/customXml/itemProps389.xml" ContentType="application/vnd.openxmlformats-officedocument.customXmlProperties+xml"/>
  <Override PartName="/customXml/itemProps390.xml" ContentType="application/vnd.openxmlformats-officedocument.customXmlProperties+xml"/>
  <Override PartName="/customXml/itemProps391.xml" ContentType="application/vnd.openxmlformats-officedocument.customXmlProperties+xml"/>
  <Override PartName="/customXml/itemProps392.xml" ContentType="application/vnd.openxmlformats-officedocument.customXmlProperties+xml"/>
  <Override PartName="/customXml/itemProps393.xml" ContentType="application/vnd.openxmlformats-officedocument.customXmlProperties+xml"/>
  <Override PartName="/customXml/itemProps394.xml" ContentType="application/vnd.openxmlformats-officedocument.customXmlProperties+xml"/>
  <Override PartName="/customXml/itemProps395.xml" ContentType="application/vnd.openxmlformats-officedocument.customXmlProperties+xml"/>
  <Override PartName="/customXml/itemProps396.xml" ContentType="application/vnd.openxmlformats-officedocument.customXmlProperties+xml"/>
  <Override PartName="/customXml/itemProps397.xml" ContentType="application/vnd.openxmlformats-officedocument.customXmlProperties+xml"/>
  <Override PartName="/customXml/itemProps398.xml" ContentType="application/vnd.openxmlformats-officedocument.customXmlProperties+xml"/>
  <Override PartName="/customXml/itemProps399.xml" ContentType="application/vnd.openxmlformats-officedocument.customXmlProperties+xml"/>
  <Override PartName="/customXml/itemProps400.xml" ContentType="application/vnd.openxmlformats-officedocument.customXmlProperties+xml"/>
  <Override PartName="/customXml/itemProps401.xml" ContentType="application/vnd.openxmlformats-officedocument.customXmlProperties+xml"/>
  <Override PartName="/customXml/itemProps402.xml" ContentType="application/vnd.openxmlformats-officedocument.customXmlProperties+xml"/>
  <Override PartName="/customXml/itemProps403.xml" ContentType="application/vnd.openxmlformats-officedocument.customXmlProperties+xml"/>
  <Override PartName="/customXml/itemProps404.xml" ContentType="application/vnd.openxmlformats-officedocument.customXmlProperties+xml"/>
  <Override PartName="/customXml/itemProps405.xml" ContentType="application/vnd.openxmlformats-officedocument.customXmlProperties+xml"/>
  <Override PartName="/customXml/itemProps406.xml" ContentType="application/vnd.openxmlformats-officedocument.customXmlProperties+xml"/>
  <Override PartName="/customXml/itemProps407.xml" ContentType="application/vnd.openxmlformats-officedocument.customXmlProperties+xml"/>
  <Override PartName="/customXml/itemProps408.xml" ContentType="application/vnd.openxmlformats-officedocument.customXmlProperties+xml"/>
  <Override PartName="/customXml/itemProps409.xml" ContentType="application/vnd.openxmlformats-officedocument.customXmlProperties+xml"/>
  <Override PartName="/customXml/itemProps410.xml" ContentType="application/vnd.openxmlformats-officedocument.customXmlProperties+xml"/>
  <Override PartName="/customXml/itemProps411.xml" ContentType="application/vnd.openxmlformats-officedocument.customXmlProperties+xml"/>
  <Override PartName="/customXml/itemProps412.xml" ContentType="application/vnd.openxmlformats-officedocument.customXmlProperties+xml"/>
  <Override PartName="/customXml/itemProps413.xml" ContentType="application/vnd.openxmlformats-officedocument.customXmlProperties+xml"/>
  <Override PartName="/customXml/itemProps414.xml" ContentType="application/vnd.openxmlformats-officedocument.customXmlProperties+xml"/>
  <Override PartName="/customXml/itemProps415.xml" ContentType="application/vnd.openxmlformats-officedocument.customXmlProperties+xml"/>
  <Override PartName="/customXml/itemProps416.xml" ContentType="application/vnd.openxmlformats-officedocument.customXmlProperties+xml"/>
  <Override PartName="/customXml/itemProps417.xml" ContentType="application/vnd.openxmlformats-officedocument.customXmlProperties+xml"/>
  <Override PartName="/customXml/itemProps418.xml" ContentType="application/vnd.openxmlformats-officedocument.customXmlProperties+xml"/>
  <Override PartName="/customXml/itemProps419.xml" ContentType="application/vnd.openxmlformats-officedocument.customXmlProperties+xml"/>
  <Override PartName="/customXml/itemProps420.xml" ContentType="application/vnd.openxmlformats-officedocument.customXmlProperties+xml"/>
  <Override PartName="/customXml/itemProps421.xml" ContentType="application/vnd.openxmlformats-officedocument.customXmlProperties+xml"/>
  <Override PartName="/customXml/itemProps422.xml" ContentType="application/vnd.openxmlformats-officedocument.customXmlProperties+xml"/>
  <Override PartName="/customXml/itemProps423.xml" ContentType="application/vnd.openxmlformats-officedocument.customXmlProperties+xml"/>
  <Override PartName="/customXml/itemProps424.xml" ContentType="application/vnd.openxmlformats-officedocument.customXmlProperties+xml"/>
  <Override PartName="/customXml/itemProps425.xml" ContentType="application/vnd.openxmlformats-officedocument.customXmlProperties+xml"/>
  <Override PartName="/customXml/itemProps426.xml" ContentType="application/vnd.openxmlformats-officedocument.customXmlProperties+xml"/>
  <Override PartName="/customXml/itemProps427.xml" ContentType="application/vnd.openxmlformats-officedocument.customXmlProperties+xml"/>
  <Override PartName="/customXml/itemProps428.xml" ContentType="application/vnd.openxmlformats-officedocument.customXmlProperties+xml"/>
  <Override PartName="/customXml/itemProps429.xml" ContentType="application/vnd.openxmlformats-officedocument.customXmlProperties+xml"/>
  <Override PartName="/customXml/itemProps430.xml" ContentType="application/vnd.openxmlformats-officedocument.customXmlProperties+xml"/>
  <Override PartName="/customXml/itemProps431.xml" ContentType="application/vnd.openxmlformats-officedocument.customXmlProperties+xml"/>
  <Override PartName="/customXml/itemProps432.xml" ContentType="application/vnd.openxmlformats-officedocument.customXmlProperties+xml"/>
  <Override PartName="/customXml/itemProps433.xml" ContentType="application/vnd.openxmlformats-officedocument.customXmlProperties+xml"/>
  <Override PartName="/customXml/itemProps434.xml" ContentType="application/vnd.openxmlformats-officedocument.customXmlProperties+xml"/>
  <Override PartName="/customXml/itemProps435.xml" ContentType="application/vnd.openxmlformats-officedocument.customXmlProperties+xml"/>
  <Override PartName="/customXml/itemProps436.xml" ContentType="application/vnd.openxmlformats-officedocument.customXmlProperties+xml"/>
  <Override PartName="/customXml/itemProps437.xml" ContentType="application/vnd.openxmlformats-officedocument.customXmlProperties+xml"/>
  <Override PartName="/customXml/itemProps438.xml" ContentType="application/vnd.openxmlformats-officedocument.customXmlProperties+xml"/>
  <Override PartName="/customXml/itemProps439.xml" ContentType="application/vnd.openxmlformats-officedocument.customXmlProperties+xml"/>
  <Override PartName="/customXml/itemProps440.xml" ContentType="application/vnd.openxmlformats-officedocument.customXmlProperties+xml"/>
  <Override PartName="/customXml/itemProps441.xml" ContentType="application/vnd.openxmlformats-officedocument.customXmlProperties+xml"/>
  <Override PartName="/customXml/itemProps442.xml" ContentType="application/vnd.openxmlformats-officedocument.customXmlProperties+xml"/>
  <Override PartName="/customXml/itemProps443.xml" ContentType="application/vnd.openxmlformats-officedocument.customXmlProperties+xml"/>
  <Override PartName="/customXml/itemProps444.xml" ContentType="application/vnd.openxmlformats-officedocument.customXmlProperties+xml"/>
  <Override PartName="/customXml/itemProps445.xml" ContentType="application/vnd.openxmlformats-officedocument.customXmlProperties+xml"/>
  <Override PartName="/customXml/itemProps446.xml" ContentType="application/vnd.openxmlformats-officedocument.customXmlProperties+xml"/>
  <Override PartName="/customXml/itemProps447.xml" ContentType="application/vnd.openxmlformats-officedocument.customXmlProperties+xml"/>
  <Override PartName="/customXml/itemProps448.xml" ContentType="application/vnd.openxmlformats-officedocument.customXmlProperties+xml"/>
  <Override PartName="/customXml/itemProps449.xml" ContentType="application/vnd.openxmlformats-officedocument.customXmlProperties+xml"/>
  <Override PartName="/customXml/itemProps450.xml" ContentType="application/vnd.openxmlformats-officedocument.customXmlProperties+xml"/>
  <Override PartName="/customXml/itemProps451.xml" ContentType="application/vnd.openxmlformats-officedocument.customXmlProperties+xml"/>
  <Override PartName="/customXml/itemProps452.xml" ContentType="application/vnd.openxmlformats-officedocument.customXmlProperties+xml"/>
  <Override PartName="/customXml/itemProps453.xml" ContentType="application/vnd.openxmlformats-officedocument.customXmlProperties+xml"/>
  <Override PartName="/customXml/itemProps454.xml" ContentType="application/vnd.openxmlformats-officedocument.customXmlProperties+xml"/>
  <Override PartName="/customXml/itemProps455.xml" ContentType="application/vnd.openxmlformats-officedocument.customXmlProperties+xml"/>
  <Override PartName="/customXml/itemProps456.xml" ContentType="application/vnd.openxmlformats-officedocument.customXmlProperties+xml"/>
  <Override PartName="/customXml/itemProps457.xml" ContentType="application/vnd.openxmlformats-officedocument.customXmlProperties+xml"/>
  <Override PartName="/customXml/itemProps458.xml" ContentType="application/vnd.openxmlformats-officedocument.customXmlProperties+xml"/>
  <Override PartName="/customXml/itemProps459.xml" ContentType="application/vnd.openxmlformats-officedocument.customXmlProperties+xml"/>
  <Override PartName="/customXml/itemProps460.xml" ContentType="application/vnd.openxmlformats-officedocument.customXmlProperties+xml"/>
  <Override PartName="/customXml/itemProps461.xml" ContentType="application/vnd.openxmlformats-officedocument.customXmlProperties+xml"/>
  <Override PartName="/customXml/itemProps462.xml" ContentType="application/vnd.openxmlformats-officedocument.customXmlProperties+xml"/>
  <Override PartName="/customXml/itemProps463.xml" ContentType="application/vnd.openxmlformats-officedocument.customXmlProperties+xml"/>
  <Override PartName="/customXml/itemProps464.xml" ContentType="application/vnd.openxmlformats-officedocument.customXmlProperties+xml"/>
  <Override PartName="/customXml/itemProps465.xml" ContentType="application/vnd.openxmlformats-officedocument.customXmlProperties+xml"/>
  <Override PartName="/customXml/itemProps466.xml" ContentType="application/vnd.openxmlformats-officedocument.customXmlProperties+xml"/>
  <Override PartName="/customXml/itemProps467.xml" ContentType="application/vnd.openxmlformats-officedocument.customXmlProperties+xml"/>
  <Override PartName="/customXml/itemProps468.xml" ContentType="application/vnd.openxmlformats-officedocument.customXmlProperties+xml"/>
  <Override PartName="/customXml/itemProps469.xml" ContentType="application/vnd.openxmlformats-officedocument.customXmlProperties+xml"/>
  <Override PartName="/customXml/itemProps470.xml" ContentType="application/vnd.openxmlformats-officedocument.customXmlProperties+xml"/>
  <Override PartName="/customXml/itemProps471.xml" ContentType="application/vnd.openxmlformats-officedocument.customXmlProperties+xml"/>
  <Override PartName="/customXml/itemProps472.xml" ContentType="application/vnd.openxmlformats-officedocument.customXmlProperties+xml"/>
  <Override PartName="/customXml/itemProps473.xml" ContentType="application/vnd.openxmlformats-officedocument.customXmlProperties+xml"/>
  <Override PartName="/customXml/itemProps474.xml" ContentType="application/vnd.openxmlformats-officedocument.customXmlProperties+xml"/>
  <Override PartName="/customXml/itemProps475.xml" ContentType="application/vnd.openxmlformats-officedocument.customXmlProperties+xml"/>
  <Override PartName="/customXml/itemProps476.xml" ContentType="application/vnd.openxmlformats-officedocument.customXmlProperties+xml"/>
  <Override PartName="/customXml/itemProps477.xml" ContentType="application/vnd.openxmlformats-officedocument.customXmlProperties+xml"/>
  <Override PartName="/customXml/itemProps478.xml" ContentType="application/vnd.openxmlformats-officedocument.customXmlProperties+xml"/>
  <Override PartName="/customXml/itemProps479.xml" ContentType="application/vnd.openxmlformats-officedocument.customXmlProperties+xml"/>
  <Override PartName="/customXml/itemProps480.xml" ContentType="application/vnd.openxmlformats-officedocument.customXmlProperties+xml"/>
  <Override PartName="/customXml/itemProps481.xml" ContentType="application/vnd.openxmlformats-officedocument.customXmlProperties+xml"/>
  <Override PartName="/customXml/itemProps482.xml" ContentType="application/vnd.openxmlformats-officedocument.customXmlProperties+xml"/>
  <Override PartName="/customXml/itemProps483.xml" ContentType="application/vnd.openxmlformats-officedocument.customXmlProperties+xml"/>
  <Override PartName="/customXml/itemProps484.xml" ContentType="application/vnd.openxmlformats-officedocument.customXmlProperties+xml"/>
  <Override PartName="/customXml/itemProps485.xml" ContentType="application/vnd.openxmlformats-officedocument.customXmlProperties+xml"/>
  <Override PartName="/customXml/itemProps486.xml" ContentType="application/vnd.openxmlformats-officedocument.customXmlProperties+xml"/>
  <Override PartName="/customXml/itemProps487.xml" ContentType="application/vnd.openxmlformats-officedocument.customXmlProperties+xml"/>
  <Override PartName="/customXml/itemProps488.xml" ContentType="application/vnd.openxmlformats-officedocument.customXmlProperties+xml"/>
  <Override PartName="/customXml/itemProps489.xml" ContentType="application/vnd.openxmlformats-officedocument.customXmlProperties+xml"/>
  <Override PartName="/customXml/itemProps490.xml" ContentType="application/vnd.openxmlformats-officedocument.customXmlProperties+xml"/>
  <Override PartName="/customXml/itemProps491.xml" ContentType="application/vnd.openxmlformats-officedocument.customXmlProperties+xml"/>
  <Override PartName="/customXml/itemProps492.xml" ContentType="application/vnd.openxmlformats-officedocument.customXmlProperties+xml"/>
  <Override PartName="/customXml/itemProps493.xml" ContentType="application/vnd.openxmlformats-officedocument.customXmlProperties+xml"/>
  <Override PartName="/customXml/itemProps494.xml" ContentType="application/vnd.openxmlformats-officedocument.customXmlProperties+xml"/>
  <Override PartName="/customXml/itemProps495.xml" ContentType="application/vnd.openxmlformats-officedocument.customXmlProperties+xml"/>
  <Override PartName="/customXml/itemProps496.xml" ContentType="application/vnd.openxmlformats-officedocument.customXmlProperties+xml"/>
  <Override PartName="/customXml/itemProps497.xml" ContentType="application/vnd.openxmlformats-officedocument.customXmlProperties+xml"/>
  <Override PartName="/customXml/itemProps498.xml" ContentType="application/vnd.openxmlformats-officedocument.customXmlProperties+xml"/>
  <Override PartName="/customXml/itemProps499.xml" ContentType="application/vnd.openxmlformats-officedocument.customXmlProperties+xml"/>
  <Override PartName="/customXml/itemProps500.xml" ContentType="application/vnd.openxmlformats-officedocument.customXmlProperties+xml"/>
  <Override PartName="/customXml/itemProps501.xml" ContentType="application/vnd.openxmlformats-officedocument.customXmlProperties+xml"/>
  <Override PartName="/customXml/itemProps502.xml" ContentType="application/vnd.openxmlformats-officedocument.customXmlProperties+xml"/>
  <Override PartName="/customXml/itemProps503.xml" ContentType="application/vnd.openxmlformats-officedocument.customXmlProperties+xml"/>
  <Override PartName="/customXml/itemProps504.xml" ContentType="application/vnd.openxmlformats-officedocument.customXmlProperties+xml"/>
  <Override PartName="/customXml/itemProps505.xml" ContentType="application/vnd.openxmlformats-officedocument.customXmlProperties+xml"/>
  <Override PartName="/customXml/itemProps506.xml" ContentType="application/vnd.openxmlformats-officedocument.customXmlProperties+xml"/>
  <Override PartName="/customXml/itemProps507.xml" ContentType="application/vnd.openxmlformats-officedocument.customXmlProperties+xml"/>
  <Override PartName="/customXml/itemProps508.xml" ContentType="application/vnd.openxmlformats-officedocument.customXmlProperties+xml"/>
  <Override PartName="/customXml/itemProps509.xml" ContentType="application/vnd.openxmlformats-officedocument.customXmlProperties+xml"/>
  <Override PartName="/customXml/itemProps510.xml" ContentType="application/vnd.openxmlformats-officedocument.customXmlProperties+xml"/>
  <Override PartName="/customXml/itemProps511.xml" ContentType="application/vnd.openxmlformats-officedocument.customXmlProperties+xml"/>
  <Override PartName="/customXml/itemProps512.xml" ContentType="application/vnd.openxmlformats-officedocument.customXmlProperties+xml"/>
  <Override PartName="/customXml/itemProps513.xml" ContentType="application/vnd.openxmlformats-officedocument.customXmlProperties+xml"/>
  <Override PartName="/customXml/itemProps514.xml" ContentType="application/vnd.openxmlformats-officedocument.customXmlProperties+xml"/>
  <Override PartName="/customXml/itemProps515.xml" ContentType="application/vnd.openxmlformats-officedocument.customXmlProperties+xml"/>
  <Override PartName="/customXml/itemProps516.xml" ContentType="application/vnd.openxmlformats-officedocument.customXmlProperties+xml"/>
  <Override PartName="/customXml/itemProps517.xml" ContentType="application/vnd.openxmlformats-officedocument.customXmlProperties+xml"/>
  <Override PartName="/customXml/itemProps518.xml" ContentType="application/vnd.openxmlformats-officedocument.customXmlProperties+xml"/>
  <Override PartName="/customXml/itemProps519.xml" ContentType="application/vnd.openxmlformats-officedocument.customXmlProperties+xml"/>
  <Override PartName="/customXml/itemProps520.xml" ContentType="application/vnd.openxmlformats-officedocument.customXmlProperties+xml"/>
  <Override PartName="/customXml/itemProps521.xml" ContentType="application/vnd.openxmlformats-officedocument.customXmlProperties+xml"/>
  <Override PartName="/customXml/itemProps522.xml" ContentType="application/vnd.openxmlformats-officedocument.customXmlProperties+xml"/>
  <Override PartName="/customXml/itemProps523.xml" ContentType="application/vnd.openxmlformats-officedocument.customXmlProperties+xml"/>
  <Override PartName="/customXml/itemProps524.xml" ContentType="application/vnd.openxmlformats-officedocument.customXmlProperties+xml"/>
  <Override PartName="/customXml/itemProps525.xml" ContentType="application/vnd.openxmlformats-officedocument.customXmlProperties+xml"/>
  <Override PartName="/customXml/itemProps526.xml" ContentType="application/vnd.openxmlformats-officedocument.customXmlProperties+xml"/>
  <Override PartName="/customXml/itemProps527.xml" ContentType="application/vnd.openxmlformats-officedocument.customXmlProperties+xml"/>
  <Override PartName="/customXml/itemProps528.xml" ContentType="application/vnd.openxmlformats-officedocument.customXmlProperties+xml"/>
  <Override PartName="/customXml/itemProps529.xml" ContentType="application/vnd.openxmlformats-officedocument.customXmlProperties+xml"/>
  <Override PartName="/customXml/itemProps530.xml" ContentType="application/vnd.openxmlformats-officedocument.customXmlProperties+xml"/>
  <Override PartName="/customXml/itemProps531.xml" ContentType="application/vnd.openxmlformats-officedocument.customXmlProperties+xml"/>
  <Override PartName="/customXml/itemProps532.xml" ContentType="application/vnd.openxmlformats-officedocument.customXmlProperties+xml"/>
  <Override PartName="/customXml/itemProps533.xml" ContentType="application/vnd.openxmlformats-officedocument.customXmlProperties+xml"/>
  <Override PartName="/customXml/itemProps534.xml" ContentType="application/vnd.openxmlformats-officedocument.customXmlProperties+xml"/>
  <Override PartName="/customXml/itemProps535.xml" ContentType="application/vnd.openxmlformats-officedocument.customXmlProperties+xml"/>
  <Override PartName="/customXml/itemProps536.xml" ContentType="application/vnd.openxmlformats-officedocument.customXmlProperties+xml"/>
  <Override PartName="/customXml/itemProps537.xml" ContentType="application/vnd.openxmlformats-officedocument.customXmlProperties+xml"/>
  <Override PartName="/customXml/itemProps538.xml" ContentType="application/vnd.openxmlformats-officedocument.customXmlProperties+xml"/>
  <Override PartName="/customXml/itemProps539.xml" ContentType="application/vnd.openxmlformats-officedocument.customXmlProperties+xml"/>
  <Override PartName="/customXml/itemProps540.xml" ContentType="application/vnd.openxmlformats-officedocument.customXmlProperties+xml"/>
  <Override PartName="/customXml/itemProps541.xml" ContentType="application/vnd.openxmlformats-officedocument.customXmlProperties+xml"/>
  <Override PartName="/customXml/itemProps542.xml" ContentType="application/vnd.openxmlformats-officedocument.customXmlProperties+xml"/>
  <Override PartName="/customXml/itemProps543.xml" ContentType="application/vnd.openxmlformats-officedocument.customXmlProperties+xml"/>
  <Override PartName="/customXml/itemProps544.xml" ContentType="application/vnd.openxmlformats-officedocument.customXmlProperties+xml"/>
  <Override PartName="/customXml/itemProps545.xml" ContentType="application/vnd.openxmlformats-officedocument.customXmlProperties+xml"/>
  <Override PartName="/customXml/itemProps546.xml" ContentType="application/vnd.openxmlformats-officedocument.customXmlProperties+xml"/>
  <Override PartName="/customXml/itemProps547.xml" ContentType="application/vnd.openxmlformats-officedocument.customXmlProperties+xml"/>
  <Override PartName="/customXml/itemProps548.xml" ContentType="application/vnd.openxmlformats-officedocument.customXmlProperties+xml"/>
  <Override PartName="/customXml/itemProps549.xml" ContentType="application/vnd.openxmlformats-officedocument.customXmlProperties+xml"/>
  <Override PartName="/customXml/itemProps550.xml" ContentType="application/vnd.openxmlformats-officedocument.customXmlProperties+xml"/>
  <Override PartName="/customXml/itemProps551.xml" ContentType="application/vnd.openxmlformats-officedocument.customXmlProperties+xml"/>
  <Override PartName="/customXml/itemProps552.xml" ContentType="application/vnd.openxmlformats-officedocument.customXmlProperties+xml"/>
  <Override PartName="/customXml/itemProps553.xml" ContentType="application/vnd.openxmlformats-officedocument.customXmlProperties+xml"/>
  <Override PartName="/customXml/itemProps554.xml" ContentType="application/vnd.openxmlformats-officedocument.customXmlProperties+xml"/>
  <Override PartName="/customXml/itemProps555.xml" ContentType="application/vnd.openxmlformats-officedocument.customXmlProperties+xml"/>
  <Override PartName="/customXml/itemProps556.xml" ContentType="application/vnd.openxmlformats-officedocument.customXmlProperties+xml"/>
  <Override PartName="/customXml/itemProps557.xml" ContentType="application/vnd.openxmlformats-officedocument.customXmlProperties+xml"/>
  <Override PartName="/customXml/itemProps558.xml" ContentType="application/vnd.openxmlformats-officedocument.customXmlProperties+xml"/>
  <Override PartName="/customXml/itemProps559.xml" ContentType="application/vnd.openxmlformats-officedocument.customXmlProperties+xml"/>
  <Override PartName="/customXml/itemProps560.xml" ContentType="application/vnd.openxmlformats-officedocument.customXmlProperties+xml"/>
  <Override PartName="/customXml/itemProps561.xml" ContentType="application/vnd.openxmlformats-officedocument.customXmlProperties+xml"/>
  <Override PartName="/customXml/itemProps562.xml" ContentType="application/vnd.openxmlformats-officedocument.customXmlProperties+xml"/>
  <Override PartName="/customXml/itemProps563.xml" ContentType="application/vnd.openxmlformats-officedocument.customXmlProperties+xml"/>
  <Override PartName="/customXml/itemProps564.xml" ContentType="application/vnd.openxmlformats-officedocument.customXmlProperties+xml"/>
  <Override PartName="/customXml/itemProps565.xml" ContentType="application/vnd.openxmlformats-officedocument.customXmlProperties+xml"/>
  <Override PartName="/customXml/itemProps566.xml" ContentType="application/vnd.openxmlformats-officedocument.customXmlProperties+xml"/>
  <Override PartName="/customXml/itemProps567.xml" ContentType="application/vnd.openxmlformats-officedocument.customXmlProperties+xml"/>
  <Override PartName="/customXml/itemProps568.xml" ContentType="application/vnd.openxmlformats-officedocument.customXmlProperties+xml"/>
  <Override PartName="/customXml/itemProps569.xml" ContentType="application/vnd.openxmlformats-officedocument.customXmlProperties+xml"/>
  <Override PartName="/customXml/itemProps570.xml" ContentType="application/vnd.openxmlformats-officedocument.customXmlProperties+xml"/>
  <Override PartName="/customXml/itemProps571.xml" ContentType="application/vnd.openxmlformats-officedocument.customXmlProperties+xml"/>
  <Override PartName="/customXml/itemProps572.xml" ContentType="application/vnd.openxmlformats-officedocument.customXmlProperties+xml"/>
  <Override PartName="/customXml/itemProps573.xml" ContentType="application/vnd.openxmlformats-officedocument.customXmlProperties+xml"/>
  <Override PartName="/customXml/itemProps574.xml" ContentType="application/vnd.openxmlformats-officedocument.customXmlProperties+xml"/>
  <Override PartName="/customXml/itemProps575.xml" ContentType="application/vnd.openxmlformats-officedocument.customXmlProperties+xml"/>
  <Override PartName="/customXml/itemProps576.xml" ContentType="application/vnd.openxmlformats-officedocument.customXmlProperties+xml"/>
  <Override PartName="/customXml/itemProps577.xml" ContentType="application/vnd.openxmlformats-officedocument.customXmlProperties+xml"/>
  <Override PartName="/customXml/itemProps578.xml" ContentType="application/vnd.openxmlformats-officedocument.customXmlProperties+xml"/>
  <Override PartName="/customXml/itemProps579.xml" ContentType="application/vnd.openxmlformats-officedocument.customXmlProperties+xml"/>
  <Override PartName="/customXml/itemProps580.xml" ContentType="application/vnd.openxmlformats-officedocument.customXmlProperties+xml"/>
  <Override PartName="/customXml/itemProps581.xml" ContentType="application/vnd.openxmlformats-officedocument.customXmlProperties+xml"/>
  <Override PartName="/customXml/itemProps582.xml" ContentType="application/vnd.openxmlformats-officedocument.customXmlProperties+xml"/>
  <Override PartName="/customXml/itemProps583.xml" ContentType="application/vnd.openxmlformats-officedocument.customXmlProperties+xml"/>
  <Override PartName="/customXml/itemProps584.xml" ContentType="application/vnd.openxmlformats-officedocument.customXmlProperties+xml"/>
  <Override PartName="/customXml/itemProps585.xml" ContentType="application/vnd.openxmlformats-officedocument.customXmlProperties+xml"/>
  <Override PartName="/customXml/itemProps586.xml" ContentType="application/vnd.openxmlformats-officedocument.customXmlProperties+xml"/>
  <Override PartName="/customXml/itemProps587.xml" ContentType="application/vnd.openxmlformats-officedocument.customXmlProperties+xml"/>
  <Override PartName="/customXml/itemProps588.xml" ContentType="application/vnd.openxmlformats-officedocument.customXmlProperties+xml"/>
  <Override PartName="/customXml/itemProps589.xml" ContentType="application/vnd.openxmlformats-officedocument.customXmlProperties+xml"/>
  <Override PartName="/customXml/itemProps590.xml" ContentType="application/vnd.openxmlformats-officedocument.customXmlProperties+xml"/>
  <Override PartName="/customXml/itemProps591.xml" ContentType="application/vnd.openxmlformats-officedocument.customXmlProperties+xml"/>
  <Override PartName="/customXml/itemProps592.xml" ContentType="application/vnd.openxmlformats-officedocument.customXmlProperties+xml"/>
  <Override PartName="/customXml/itemProps593.xml" ContentType="application/vnd.openxmlformats-officedocument.customXmlProperties+xml"/>
  <Override PartName="/customXml/itemProps594.xml" ContentType="application/vnd.openxmlformats-officedocument.customXmlProperties+xml"/>
  <Override PartName="/customXml/itemProps595.xml" ContentType="application/vnd.openxmlformats-officedocument.customXmlProperties+xml"/>
  <Override PartName="/customXml/itemProps596.xml" ContentType="application/vnd.openxmlformats-officedocument.customXmlProperties+xml"/>
  <Override PartName="/customXml/itemProps597.xml" ContentType="application/vnd.openxmlformats-officedocument.customXmlProperties+xml"/>
  <Override PartName="/customXml/itemProps598.xml" ContentType="application/vnd.openxmlformats-officedocument.customXmlProperties+xml"/>
  <Override PartName="/customXml/itemProps599.xml" ContentType="application/vnd.openxmlformats-officedocument.customXmlProperties+xml"/>
  <Override PartName="/customXml/itemProps600.xml" ContentType="application/vnd.openxmlformats-officedocument.customXmlProperties+xml"/>
  <Override PartName="/customXml/itemProps601.xml" ContentType="application/vnd.openxmlformats-officedocument.customXmlProperties+xml"/>
  <Override PartName="/customXml/itemProps602.xml" ContentType="application/vnd.openxmlformats-officedocument.customXmlProperties+xml"/>
  <Override PartName="/customXml/itemProps603.xml" ContentType="application/vnd.openxmlformats-officedocument.customXmlProperties+xml"/>
  <Override PartName="/customXml/itemProps604.xml" ContentType="application/vnd.openxmlformats-officedocument.customXmlProperties+xml"/>
  <Override PartName="/customXml/itemProps605.xml" ContentType="application/vnd.openxmlformats-officedocument.customXmlProperties+xml"/>
  <Override PartName="/customXml/itemProps606.xml" ContentType="application/vnd.openxmlformats-officedocument.customXmlProperties+xml"/>
  <Override PartName="/customXml/itemProps607.xml" ContentType="application/vnd.openxmlformats-officedocument.customXmlProperties+xml"/>
  <Override PartName="/customXml/itemProps608.xml" ContentType="application/vnd.openxmlformats-officedocument.customXmlProperties+xml"/>
  <Override PartName="/customXml/itemProps609.xml" ContentType="application/vnd.openxmlformats-officedocument.customXmlProperties+xml"/>
  <Override PartName="/customXml/itemProps610.xml" ContentType="application/vnd.openxmlformats-officedocument.customXmlProperties+xml"/>
  <Override PartName="/customXml/itemProps611.xml" ContentType="application/vnd.openxmlformats-officedocument.customXmlProperties+xml"/>
  <Override PartName="/customXml/itemProps612.xml" ContentType="application/vnd.openxmlformats-officedocument.customXmlProperties+xml"/>
  <Override PartName="/customXml/itemProps613.xml" ContentType="application/vnd.openxmlformats-officedocument.customXmlProperties+xml"/>
  <Override PartName="/customXml/itemProps614.xml" ContentType="application/vnd.openxmlformats-officedocument.customXmlProperties+xml"/>
  <Override PartName="/customXml/itemProps615.xml" ContentType="application/vnd.openxmlformats-officedocument.customXmlProperties+xml"/>
  <Override PartName="/customXml/itemProps616.xml" ContentType="application/vnd.openxmlformats-officedocument.customXmlProperties+xml"/>
  <Override PartName="/customXml/itemProps617.xml" ContentType="application/vnd.openxmlformats-officedocument.customXmlProperties+xml"/>
  <Override PartName="/customXml/itemProps618.xml" ContentType="application/vnd.openxmlformats-officedocument.customXmlProperties+xml"/>
  <Override PartName="/customXml/itemProps619.xml" ContentType="application/vnd.openxmlformats-officedocument.customXmlProperties+xml"/>
  <Override PartName="/customXml/itemProps620.xml" ContentType="application/vnd.openxmlformats-officedocument.customXmlProperties+xml"/>
  <Override PartName="/customXml/itemProps621.xml" ContentType="application/vnd.openxmlformats-officedocument.customXmlProperties+xml"/>
  <Override PartName="/customXml/itemProps622.xml" ContentType="application/vnd.openxmlformats-officedocument.customXmlProperties+xml"/>
  <Override PartName="/customXml/itemProps623.xml" ContentType="application/vnd.openxmlformats-officedocument.customXmlProperties+xml"/>
  <Override PartName="/customXml/itemProps624.xml" ContentType="application/vnd.openxmlformats-officedocument.customXmlProperties+xml"/>
  <Override PartName="/customXml/itemProps625.xml" ContentType="application/vnd.openxmlformats-officedocument.customXmlProperties+xml"/>
  <Override PartName="/customXml/itemProps626.xml" ContentType="application/vnd.openxmlformats-officedocument.customXmlProperties+xml"/>
  <Override PartName="/customXml/itemProps627.xml" ContentType="application/vnd.openxmlformats-officedocument.customXmlProperties+xml"/>
  <Override PartName="/customXml/itemProps628.xml" ContentType="application/vnd.openxmlformats-officedocument.customXmlProperties+xml"/>
  <Override PartName="/customXml/itemProps629.xml" ContentType="application/vnd.openxmlformats-officedocument.customXmlProperties+xml"/>
  <Override PartName="/customXml/itemProps630.xml" ContentType="application/vnd.openxmlformats-officedocument.customXmlProperties+xml"/>
  <Override PartName="/customXml/itemProps631.xml" ContentType="application/vnd.openxmlformats-officedocument.customXmlProperties+xml"/>
  <Override PartName="/customXml/itemProps632.xml" ContentType="application/vnd.openxmlformats-officedocument.customXmlProperties+xml"/>
  <Override PartName="/customXml/itemProps633.xml" ContentType="application/vnd.openxmlformats-officedocument.customXmlProperties+xml"/>
  <Override PartName="/customXml/itemProps634.xml" ContentType="application/vnd.openxmlformats-officedocument.customXmlProperties+xml"/>
  <Override PartName="/customXml/itemProps635.xml" ContentType="application/vnd.openxmlformats-officedocument.customXmlProperties+xml"/>
  <Override PartName="/customXml/itemProps636.xml" ContentType="application/vnd.openxmlformats-officedocument.customXmlProperties+xml"/>
  <Override PartName="/customXml/itemProps637.xml" ContentType="application/vnd.openxmlformats-officedocument.customXmlProperties+xml"/>
  <Override PartName="/customXml/itemProps638.xml" ContentType="application/vnd.openxmlformats-officedocument.customXmlProperties+xml"/>
  <Override PartName="/customXml/itemProps639.xml" ContentType="application/vnd.openxmlformats-officedocument.customXmlProperties+xml"/>
  <Override PartName="/customXml/itemProps640.xml" ContentType="application/vnd.openxmlformats-officedocument.customXmlProperties+xml"/>
  <Override PartName="/customXml/itemProps641.xml" ContentType="application/vnd.openxmlformats-officedocument.customXmlProperties+xml"/>
  <Override PartName="/customXml/itemProps642.xml" ContentType="application/vnd.openxmlformats-officedocument.customXmlProperties+xml"/>
  <Override PartName="/customXml/itemProps643.xml" ContentType="application/vnd.openxmlformats-officedocument.customXmlProperties+xml"/>
  <Override PartName="/customXml/itemProps644.xml" ContentType="application/vnd.openxmlformats-officedocument.customXmlProperties+xml"/>
  <Override PartName="/customXml/itemProps645.xml" ContentType="application/vnd.openxmlformats-officedocument.customXmlProperties+xml"/>
  <Override PartName="/customXml/itemProps646.xml" ContentType="application/vnd.openxmlformats-officedocument.customXmlProperties+xml"/>
  <Override PartName="/customXml/itemProps647.xml" ContentType="application/vnd.openxmlformats-officedocument.customXmlProperties+xml"/>
  <Override PartName="/customXml/itemProps648.xml" ContentType="application/vnd.openxmlformats-officedocument.customXmlProperties+xml"/>
  <Override PartName="/customXml/itemProps649.xml" ContentType="application/vnd.openxmlformats-officedocument.customXmlProperties+xml"/>
  <Override PartName="/customXml/itemProps650.xml" ContentType="application/vnd.openxmlformats-officedocument.customXmlProperties+xml"/>
  <Override PartName="/customXml/itemProps651.xml" ContentType="application/vnd.openxmlformats-officedocument.customXmlProperties+xml"/>
  <Override PartName="/customXml/itemProps652.xml" ContentType="application/vnd.openxmlformats-officedocument.customXmlProperties+xml"/>
  <Override PartName="/customXml/itemProps653.xml" ContentType="application/vnd.openxmlformats-officedocument.customXmlProperties+xml"/>
  <Override PartName="/customXml/itemProps654.xml" ContentType="application/vnd.openxmlformats-officedocument.customXmlProperties+xml"/>
  <Override PartName="/customXml/itemProps655.xml" ContentType="application/vnd.openxmlformats-officedocument.customXmlProperties+xml"/>
  <Override PartName="/customXml/itemProps656.xml" ContentType="application/vnd.openxmlformats-officedocument.customXmlProperties+xml"/>
  <Override PartName="/customXml/itemProps657.xml" ContentType="application/vnd.openxmlformats-officedocument.customXmlProperties+xml"/>
  <Override PartName="/customXml/itemProps658.xml" ContentType="application/vnd.openxmlformats-officedocument.customXmlProperties+xml"/>
  <Override PartName="/customXml/itemProps659.xml" ContentType="application/vnd.openxmlformats-officedocument.customXmlProperties+xml"/>
  <Override PartName="/customXml/itemProps660.xml" ContentType="application/vnd.openxmlformats-officedocument.customXmlProperties+xml"/>
  <Override PartName="/customXml/itemProps661.xml" ContentType="application/vnd.openxmlformats-officedocument.customXmlProperties+xml"/>
  <Override PartName="/customXml/itemProps662.xml" ContentType="application/vnd.openxmlformats-officedocument.customXmlProperties+xml"/>
  <Override PartName="/customXml/itemProps663.xml" ContentType="application/vnd.openxmlformats-officedocument.customXmlProperties+xml"/>
  <Override PartName="/customXml/itemProps664.xml" ContentType="application/vnd.openxmlformats-officedocument.customXmlProperties+xml"/>
  <Override PartName="/customXml/itemProps665.xml" ContentType="application/vnd.openxmlformats-officedocument.customXmlProperties+xml"/>
  <Override PartName="/customXml/itemProps666.xml" ContentType="application/vnd.openxmlformats-officedocument.customXmlProperties+xml"/>
  <Override PartName="/customXml/itemProps667.xml" ContentType="application/vnd.openxmlformats-officedocument.customXmlProperties+xml"/>
  <Override PartName="/customXml/itemProps668.xml" ContentType="application/vnd.openxmlformats-officedocument.customXmlProperties+xml"/>
  <Override PartName="/customXml/itemProps669.xml" ContentType="application/vnd.openxmlformats-officedocument.customXmlProperties+xml"/>
  <Override PartName="/customXml/itemProps670.xml" ContentType="application/vnd.openxmlformats-officedocument.customXmlProperties+xml"/>
  <Override PartName="/customXml/itemProps671.xml" ContentType="application/vnd.openxmlformats-officedocument.customXmlProperties+xml"/>
  <Override PartName="/customXml/itemProps672.xml" ContentType="application/vnd.openxmlformats-officedocument.customXmlProperties+xml"/>
  <Override PartName="/customXml/itemProps673.xml" ContentType="application/vnd.openxmlformats-officedocument.customXmlProperties+xml"/>
  <Override PartName="/customXml/itemProps674.xml" ContentType="application/vnd.openxmlformats-officedocument.customXmlProperties+xml"/>
  <Override PartName="/customXml/itemProps675.xml" ContentType="application/vnd.openxmlformats-officedocument.customXmlProperties+xml"/>
  <Override PartName="/customXml/itemProps676.xml" ContentType="application/vnd.openxmlformats-officedocument.customXmlProperties+xml"/>
  <Override PartName="/customXml/itemProps677.xml" ContentType="application/vnd.openxmlformats-officedocument.customXmlProperties+xml"/>
  <Override PartName="/customXml/itemProps678.xml" ContentType="application/vnd.openxmlformats-officedocument.customXmlProperties+xml"/>
  <Override PartName="/customXml/itemProps679.xml" ContentType="application/vnd.openxmlformats-officedocument.customXmlProperties+xml"/>
  <Override PartName="/customXml/itemProps680.xml" ContentType="application/vnd.openxmlformats-officedocument.customXmlProperties+xml"/>
  <Override PartName="/customXml/itemProps681.xml" ContentType="application/vnd.openxmlformats-officedocument.customXmlProperties+xml"/>
  <Override PartName="/customXml/itemProps682.xml" ContentType="application/vnd.openxmlformats-officedocument.customXmlProperties+xml"/>
  <Override PartName="/customXml/itemProps683.xml" ContentType="application/vnd.openxmlformats-officedocument.customXmlProperties+xml"/>
  <Override PartName="/customXml/itemProps684.xml" ContentType="application/vnd.openxmlformats-officedocument.customXmlProperties+xml"/>
  <Override PartName="/customXml/itemProps685.xml" ContentType="application/vnd.openxmlformats-officedocument.customXmlProperties+xml"/>
  <Override PartName="/customXml/itemProps686.xml" ContentType="application/vnd.openxmlformats-officedocument.customXmlProperties+xml"/>
  <Override PartName="/customXml/itemProps687.xml" ContentType="application/vnd.openxmlformats-officedocument.customXmlProperties+xml"/>
  <Override PartName="/customXml/itemProps688.xml" ContentType="application/vnd.openxmlformats-officedocument.customXmlProperties+xml"/>
  <Override PartName="/customXml/itemProps689.xml" ContentType="application/vnd.openxmlformats-officedocument.customXmlProperties+xml"/>
  <Override PartName="/customXml/itemProps690.xml" ContentType="application/vnd.openxmlformats-officedocument.customXmlProperties+xml"/>
  <Override PartName="/customXml/itemProps691.xml" ContentType="application/vnd.openxmlformats-officedocument.customXmlProperties+xml"/>
  <Override PartName="/customXml/itemProps692.xml" ContentType="application/vnd.openxmlformats-officedocument.customXmlProperties+xml"/>
  <Override PartName="/customXml/itemProps693.xml" ContentType="application/vnd.openxmlformats-officedocument.customXmlProperties+xml"/>
  <Override PartName="/customXml/itemProps694.xml" ContentType="application/vnd.openxmlformats-officedocument.customXmlProperties+xml"/>
  <Override PartName="/customXml/itemProps695.xml" ContentType="application/vnd.openxmlformats-officedocument.customXmlProperties+xml"/>
  <Override PartName="/customXml/itemProps696.xml" ContentType="application/vnd.openxmlformats-officedocument.customXmlProperties+xml"/>
  <Override PartName="/customXml/itemProps697.xml" ContentType="application/vnd.openxmlformats-officedocument.customXmlProperties+xml"/>
  <Override PartName="/customXml/itemProps698.xml" ContentType="application/vnd.openxmlformats-officedocument.customXmlProperties+xml"/>
  <Override PartName="/customXml/itemProps699.xml" ContentType="application/vnd.openxmlformats-officedocument.customXmlProperties+xml"/>
  <Override PartName="/customXml/itemProps700.xml" ContentType="application/vnd.openxmlformats-officedocument.customXmlProperties+xml"/>
  <Override PartName="/customXml/itemProps701.xml" ContentType="application/vnd.openxmlformats-officedocument.customXmlProperties+xml"/>
  <Override PartName="/customXml/itemProps702.xml" ContentType="application/vnd.openxmlformats-officedocument.customXmlProperties+xml"/>
  <Override PartName="/customXml/itemProps703.xml" ContentType="application/vnd.openxmlformats-officedocument.customXmlProperties+xml"/>
  <Override PartName="/customXml/itemProps704.xml" ContentType="application/vnd.openxmlformats-officedocument.customXmlProperties+xml"/>
  <Override PartName="/customXml/itemProps705.xml" ContentType="application/vnd.openxmlformats-officedocument.customXmlProperties+xml"/>
  <Override PartName="/customXml/itemProps706.xml" ContentType="application/vnd.openxmlformats-officedocument.customXmlProperties+xml"/>
  <Override PartName="/customXml/itemProps707.xml" ContentType="application/vnd.openxmlformats-officedocument.customXmlProperties+xml"/>
  <Override PartName="/customXml/itemProps708.xml" ContentType="application/vnd.openxmlformats-officedocument.customXmlProperties+xml"/>
  <Override PartName="/customXml/itemProps709.xml" ContentType="application/vnd.openxmlformats-officedocument.customXmlProperties+xml"/>
  <Override PartName="/customXml/itemProps710.xml" ContentType="application/vnd.openxmlformats-officedocument.customXmlProperties+xml"/>
  <Override PartName="/customXml/itemProps711.xml" ContentType="application/vnd.openxmlformats-officedocument.customXmlProperties+xml"/>
  <Override PartName="/customXml/itemProps712.xml" ContentType="application/vnd.openxmlformats-officedocument.customXmlProperties+xml"/>
  <Override PartName="/customXml/itemProps713.xml" ContentType="application/vnd.openxmlformats-officedocument.customXmlProperties+xml"/>
  <Override PartName="/customXml/itemProps714.xml" ContentType="application/vnd.openxmlformats-officedocument.customXmlProperties+xml"/>
  <Override PartName="/customXml/itemProps715.xml" ContentType="application/vnd.openxmlformats-officedocument.customXmlProperties+xml"/>
  <Override PartName="/customXml/itemProps716.xml" ContentType="application/vnd.openxmlformats-officedocument.customXmlProperties+xml"/>
  <Override PartName="/customXml/itemProps717.xml" ContentType="application/vnd.openxmlformats-officedocument.customXmlProperties+xml"/>
  <Override PartName="/customXml/itemProps718.xml" ContentType="application/vnd.openxmlformats-officedocument.customXmlProperties+xml"/>
  <Override PartName="/customXml/itemProps719.xml" ContentType="application/vnd.openxmlformats-officedocument.customXmlProperties+xml"/>
  <Override PartName="/customXml/itemProps720.xml" ContentType="application/vnd.openxmlformats-officedocument.customXmlProperties+xml"/>
  <Override PartName="/customXml/itemProps721.xml" ContentType="application/vnd.openxmlformats-officedocument.customXmlProperties+xml"/>
  <Override PartName="/customXml/itemProps722.xml" ContentType="application/vnd.openxmlformats-officedocument.customXmlProperties+xml"/>
  <Override PartName="/customXml/itemProps723.xml" ContentType="application/vnd.openxmlformats-officedocument.customXmlProperties+xml"/>
  <Override PartName="/customXml/itemProps724.xml" ContentType="application/vnd.openxmlformats-officedocument.customXmlProperties+xml"/>
  <Override PartName="/customXml/itemProps725.xml" ContentType="application/vnd.openxmlformats-officedocument.customXmlProperties+xml"/>
  <Override PartName="/customXml/itemProps726.xml" ContentType="application/vnd.openxmlformats-officedocument.customXmlProperties+xml"/>
  <Override PartName="/customXml/itemProps727.xml" ContentType="application/vnd.openxmlformats-officedocument.customXmlProperties+xml"/>
  <Override PartName="/customXml/itemProps728.xml" ContentType="application/vnd.openxmlformats-officedocument.customXmlProperties+xml"/>
  <Override PartName="/customXml/itemProps729.xml" ContentType="application/vnd.openxmlformats-officedocument.customXmlProperties+xml"/>
  <Override PartName="/customXml/itemProps730.xml" ContentType="application/vnd.openxmlformats-officedocument.customXmlProperties+xml"/>
  <Override PartName="/customXml/itemProps731.xml" ContentType="application/vnd.openxmlformats-officedocument.customXmlProperties+xml"/>
  <Override PartName="/customXml/itemProps732.xml" ContentType="application/vnd.openxmlformats-officedocument.customXmlProperties+xml"/>
  <Override PartName="/customXml/itemProps733.xml" ContentType="application/vnd.openxmlformats-officedocument.customXmlProperties+xml"/>
  <Override PartName="/customXml/itemProps734.xml" ContentType="application/vnd.openxmlformats-officedocument.customXmlProperties+xml"/>
  <Override PartName="/customXml/itemProps735.xml" ContentType="application/vnd.openxmlformats-officedocument.customXmlProperties+xml"/>
  <Override PartName="/customXml/itemProps736.xml" ContentType="application/vnd.openxmlformats-officedocument.customXmlProperties+xml"/>
  <Override PartName="/customXml/itemProps737.xml" ContentType="application/vnd.openxmlformats-officedocument.customXmlProperties+xml"/>
  <Override PartName="/customXml/itemProps738.xml" ContentType="application/vnd.openxmlformats-officedocument.customXmlProperties+xml"/>
  <Override PartName="/customXml/itemProps739.xml" ContentType="application/vnd.openxmlformats-officedocument.customXmlProperties+xml"/>
  <Override PartName="/customXml/itemProps740.xml" ContentType="application/vnd.openxmlformats-officedocument.customXmlProperties+xml"/>
  <Override PartName="/customXml/itemProps741.xml" ContentType="application/vnd.openxmlformats-officedocument.customXmlProperties+xml"/>
  <Override PartName="/customXml/itemProps742.xml" ContentType="application/vnd.openxmlformats-officedocument.customXmlProperties+xml"/>
  <Override PartName="/customXml/itemProps743.xml" ContentType="application/vnd.openxmlformats-officedocument.customXmlProperties+xml"/>
  <Override PartName="/customXml/itemProps744.xml" ContentType="application/vnd.openxmlformats-officedocument.customXmlProperties+xml"/>
  <Override PartName="/customXml/itemProps745.xml" ContentType="application/vnd.openxmlformats-officedocument.customXmlProperties+xml"/>
  <Override PartName="/customXml/itemProps746.xml" ContentType="application/vnd.openxmlformats-officedocument.customXmlProperties+xml"/>
  <Override PartName="/customXml/itemProps747.xml" ContentType="application/vnd.openxmlformats-officedocument.customXmlProperties+xml"/>
  <Override PartName="/customXml/itemProps748.xml" ContentType="application/vnd.openxmlformats-officedocument.customXmlProperties+xml"/>
  <Override PartName="/customXml/itemProps749.xml" ContentType="application/vnd.openxmlformats-officedocument.customXmlProperties+xml"/>
  <Override PartName="/customXml/itemProps750.xml" ContentType="application/vnd.openxmlformats-officedocument.customXmlProperties+xml"/>
  <Override PartName="/customXml/itemProps751.xml" ContentType="application/vnd.openxmlformats-officedocument.customXmlProperties+xml"/>
  <Override PartName="/customXml/itemProps752.xml" ContentType="application/vnd.openxmlformats-officedocument.customXmlProperties+xml"/>
  <Override PartName="/customXml/itemProps753.xml" ContentType="application/vnd.openxmlformats-officedocument.customXmlProperties+xml"/>
  <Override PartName="/customXml/itemProps754.xml" ContentType="application/vnd.openxmlformats-officedocument.customXmlProperties+xml"/>
  <Override PartName="/customXml/itemProps755.xml" ContentType="application/vnd.openxmlformats-officedocument.customXmlProperties+xml"/>
  <Override PartName="/customXml/itemProps756.xml" ContentType="application/vnd.openxmlformats-officedocument.customXmlProperties+xml"/>
  <Override PartName="/customXml/itemProps757.xml" ContentType="application/vnd.openxmlformats-officedocument.customXmlProperties+xml"/>
  <Override PartName="/customXml/itemProps758.xml" ContentType="application/vnd.openxmlformats-officedocument.customXmlProperties+xml"/>
  <Override PartName="/customXml/itemProps759.xml" ContentType="application/vnd.openxmlformats-officedocument.customXmlProperties+xml"/>
  <Override PartName="/customXml/itemProps760.xml" ContentType="application/vnd.openxmlformats-officedocument.customXmlProperties+xml"/>
  <Override PartName="/customXml/itemProps761.xml" ContentType="application/vnd.openxmlformats-officedocument.customXmlProperties+xml"/>
  <Override PartName="/customXml/itemProps762.xml" ContentType="application/vnd.openxmlformats-officedocument.customXmlProperties+xml"/>
  <Override PartName="/customXml/itemProps763.xml" ContentType="application/vnd.openxmlformats-officedocument.customXmlProperties+xml"/>
  <Override PartName="/customXml/itemProps764.xml" ContentType="application/vnd.openxmlformats-officedocument.customXmlProperties+xml"/>
  <Override PartName="/customXml/itemProps765.xml" ContentType="application/vnd.openxmlformats-officedocument.customXmlProperties+xml"/>
  <Override PartName="/customXml/itemProps766.xml" ContentType="application/vnd.openxmlformats-officedocument.customXmlProperties+xml"/>
  <Override PartName="/customXml/itemProps767.xml" ContentType="application/vnd.openxmlformats-officedocument.customXmlProperties+xml"/>
  <Override PartName="/customXml/itemProps768.xml" ContentType="application/vnd.openxmlformats-officedocument.customXmlProperties+xml"/>
  <Override PartName="/customXml/itemProps769.xml" ContentType="application/vnd.openxmlformats-officedocument.customXmlProperties+xml"/>
  <Override PartName="/customXml/itemProps770.xml" ContentType="application/vnd.openxmlformats-officedocument.customXmlProperties+xml"/>
  <Override PartName="/customXml/itemProps771.xml" ContentType="application/vnd.openxmlformats-officedocument.customXmlProperties+xml"/>
  <Override PartName="/customXml/itemProps772.xml" ContentType="application/vnd.openxmlformats-officedocument.customXmlProperties+xml"/>
  <Override PartName="/customXml/itemProps773.xml" ContentType="application/vnd.openxmlformats-officedocument.customXmlProperties+xml"/>
  <Override PartName="/customXml/itemProps774.xml" ContentType="application/vnd.openxmlformats-officedocument.customXmlProperties+xml"/>
  <Override PartName="/customXml/itemProps775.xml" ContentType="application/vnd.openxmlformats-officedocument.customXmlProperties+xml"/>
  <Override PartName="/customXml/itemProps776.xml" ContentType="application/vnd.openxmlformats-officedocument.customXmlProperties+xml"/>
  <Override PartName="/customXml/itemProps777.xml" ContentType="application/vnd.openxmlformats-officedocument.customXmlProperties+xml"/>
  <Override PartName="/customXml/itemProps778.xml" ContentType="application/vnd.openxmlformats-officedocument.customXmlProperties+xml"/>
  <Override PartName="/customXml/itemProps779.xml" ContentType="application/vnd.openxmlformats-officedocument.customXmlProperties+xml"/>
  <Override PartName="/customXml/itemProps780.xml" ContentType="application/vnd.openxmlformats-officedocument.customXmlProperties+xml"/>
  <Override PartName="/customXml/itemProps781.xml" ContentType="application/vnd.openxmlformats-officedocument.customXmlProperties+xml"/>
  <Override PartName="/customXml/itemProps782.xml" ContentType="application/vnd.openxmlformats-officedocument.customXmlProperties+xml"/>
  <Override PartName="/customXml/itemProps783.xml" ContentType="application/vnd.openxmlformats-officedocument.customXmlProperties+xml"/>
  <Override PartName="/customXml/itemProps784.xml" ContentType="application/vnd.openxmlformats-officedocument.customXmlProperties+xml"/>
  <Override PartName="/customXml/itemProps785.xml" ContentType="application/vnd.openxmlformats-officedocument.customXmlProperties+xml"/>
  <Override PartName="/customXml/itemProps786.xml" ContentType="application/vnd.openxmlformats-officedocument.customXmlProperties+xml"/>
  <Override PartName="/customXml/itemProps787.xml" ContentType="application/vnd.openxmlformats-officedocument.customXmlProperties+xml"/>
  <Override PartName="/customXml/itemProps788.xml" ContentType="application/vnd.openxmlformats-officedocument.customXmlProperties+xml"/>
  <Override PartName="/customXml/itemProps789.xml" ContentType="application/vnd.openxmlformats-officedocument.customXmlProperties+xml"/>
  <Override PartName="/customXml/itemProps790.xml" ContentType="application/vnd.openxmlformats-officedocument.customXmlProperties+xml"/>
  <Override PartName="/customXml/itemProps791.xml" ContentType="application/vnd.openxmlformats-officedocument.customXmlProperties+xml"/>
  <Override PartName="/customXml/itemProps792.xml" ContentType="application/vnd.openxmlformats-officedocument.customXmlProperties+xml"/>
  <Override PartName="/customXml/itemProps793.xml" ContentType="application/vnd.openxmlformats-officedocument.customXmlProperties+xml"/>
  <Override PartName="/customXml/itemProps794.xml" ContentType="application/vnd.openxmlformats-officedocument.customXmlProperties+xml"/>
  <Override PartName="/customXml/itemProps795.xml" ContentType="application/vnd.openxmlformats-officedocument.customXmlProperties+xml"/>
  <Override PartName="/customXml/itemProps796.xml" ContentType="application/vnd.openxmlformats-officedocument.customXmlProperties+xml"/>
  <Override PartName="/customXml/itemProps797.xml" ContentType="application/vnd.openxmlformats-officedocument.customXmlProperties+xml"/>
  <Override PartName="/customXml/itemProps798.xml" ContentType="application/vnd.openxmlformats-officedocument.customXmlProperties+xml"/>
  <Override PartName="/customXml/itemProps799.xml" ContentType="application/vnd.openxmlformats-officedocument.customXmlProperties+xml"/>
  <Override PartName="/customXml/itemProps800.xml" ContentType="application/vnd.openxmlformats-officedocument.customXmlProperties+xml"/>
  <Override PartName="/customXml/itemProps801.xml" ContentType="application/vnd.openxmlformats-officedocument.customXmlProperties+xml"/>
  <Override PartName="/customXml/itemProps802.xml" ContentType="application/vnd.openxmlformats-officedocument.customXmlProperties+xml"/>
  <Override PartName="/customXml/itemProps803.xml" ContentType="application/vnd.openxmlformats-officedocument.customXmlProperties+xml"/>
  <Override PartName="/customXml/itemProps804.xml" ContentType="application/vnd.openxmlformats-officedocument.customXmlProperties+xml"/>
  <Override PartName="/customXml/itemProps805.xml" ContentType="application/vnd.openxmlformats-officedocument.customXmlProperties+xml"/>
  <Override PartName="/customXml/itemProps806.xml" ContentType="application/vnd.openxmlformats-officedocument.customXmlProperties+xml"/>
  <Override PartName="/customXml/itemProps807.xml" ContentType="application/vnd.openxmlformats-officedocument.customXmlProperties+xml"/>
  <Override PartName="/customXml/itemProps808.xml" ContentType="application/vnd.openxmlformats-officedocument.customXmlProperties+xml"/>
  <Override PartName="/customXml/itemProps809.xml" ContentType="application/vnd.openxmlformats-officedocument.customXmlProperties+xml"/>
  <Override PartName="/customXml/itemProps810.xml" ContentType="application/vnd.openxmlformats-officedocument.customXmlProperties+xml"/>
  <Override PartName="/customXml/itemProps811.xml" ContentType="application/vnd.openxmlformats-officedocument.customXmlProperties+xml"/>
  <Override PartName="/customXml/itemProps812.xml" ContentType="application/vnd.openxmlformats-officedocument.customXmlProperties+xml"/>
  <Override PartName="/customXml/itemProps813.xml" ContentType="application/vnd.openxmlformats-officedocument.customXmlProperties+xml"/>
  <Override PartName="/customXml/itemProps814.xml" ContentType="application/vnd.openxmlformats-officedocument.customXmlProperties+xml"/>
  <Override PartName="/customXml/itemProps815.xml" ContentType="application/vnd.openxmlformats-officedocument.customXmlProperties+xml"/>
  <Override PartName="/customXml/itemProps816.xml" ContentType="application/vnd.openxmlformats-officedocument.customXmlProperties+xml"/>
  <Override PartName="/customXml/itemProps817.xml" ContentType="application/vnd.openxmlformats-officedocument.customXmlProperties+xml"/>
  <Override PartName="/customXml/itemProps818.xml" ContentType="application/vnd.openxmlformats-officedocument.customXmlProperties+xml"/>
  <Override PartName="/customXml/itemProps819.xml" ContentType="application/vnd.openxmlformats-officedocument.customXmlProperties+xml"/>
  <Override PartName="/customXml/itemProps820.xml" ContentType="application/vnd.openxmlformats-officedocument.customXmlProperties+xml"/>
  <Override PartName="/customXml/itemProps821.xml" ContentType="application/vnd.openxmlformats-officedocument.customXmlProperties+xml"/>
  <Override PartName="/customXml/itemProps822.xml" ContentType="application/vnd.openxmlformats-officedocument.customXmlProperties+xml"/>
  <Override PartName="/customXml/itemProps823.xml" ContentType="application/vnd.openxmlformats-officedocument.customXmlProperties+xml"/>
  <Override PartName="/customXml/itemProps824.xml" ContentType="application/vnd.openxmlformats-officedocument.customXmlProperties+xml"/>
  <Override PartName="/customXml/itemProps825.xml" ContentType="application/vnd.openxmlformats-officedocument.customXmlProperties+xml"/>
  <Override PartName="/customXml/itemProps826.xml" ContentType="application/vnd.openxmlformats-officedocument.customXmlProperties+xml"/>
  <Override PartName="/customXml/itemProps827.xml" ContentType="application/vnd.openxmlformats-officedocument.customXmlProperties+xml"/>
  <Override PartName="/customXml/itemProps828.xml" ContentType="application/vnd.openxmlformats-officedocument.customXmlProperties+xml"/>
  <Override PartName="/customXml/itemProps829.xml" ContentType="application/vnd.openxmlformats-officedocument.customXmlProperties+xml"/>
  <Override PartName="/customXml/itemProps830.xml" ContentType="application/vnd.openxmlformats-officedocument.customXmlProperties+xml"/>
  <Override PartName="/customXml/itemProps831.xml" ContentType="application/vnd.openxmlformats-officedocument.customXmlProperties+xml"/>
  <Override PartName="/customXml/itemProps832.xml" ContentType="application/vnd.openxmlformats-officedocument.customXmlProperties+xml"/>
  <Override PartName="/customXml/itemProps833.xml" ContentType="application/vnd.openxmlformats-officedocument.customXmlProperties+xml"/>
  <Override PartName="/customXml/itemProps834.xml" ContentType="application/vnd.openxmlformats-officedocument.customXmlProperties+xml"/>
  <Override PartName="/customXml/itemProps835.xml" ContentType="application/vnd.openxmlformats-officedocument.customXmlProperties+xml"/>
  <Override PartName="/customXml/itemProps836.xml" ContentType="application/vnd.openxmlformats-officedocument.customXmlProperties+xml"/>
  <Override PartName="/customXml/itemProps837.xml" ContentType="application/vnd.openxmlformats-officedocument.customXmlProperties+xml"/>
  <Override PartName="/customXml/itemProps838.xml" ContentType="application/vnd.openxmlformats-officedocument.customXmlProperties+xml"/>
  <Override PartName="/customXml/itemProps839.xml" ContentType="application/vnd.openxmlformats-officedocument.customXmlProperties+xml"/>
  <Override PartName="/customXml/itemProps840.xml" ContentType="application/vnd.openxmlformats-officedocument.customXmlProperties+xml"/>
  <Override PartName="/customXml/itemProps841.xml" ContentType="application/vnd.openxmlformats-officedocument.customXmlProperties+xml"/>
  <Override PartName="/customXml/itemProps842.xml" ContentType="application/vnd.openxmlformats-officedocument.customXmlProperties+xml"/>
  <Override PartName="/customXml/itemProps843.xml" ContentType="application/vnd.openxmlformats-officedocument.customXmlProperties+xml"/>
  <Override PartName="/customXml/itemProps84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845"/>
    <p:sldMasterId id="2147483672" r:id="rId846"/>
  </p:sldMasterIdLst>
  <p:notesMasterIdLst>
    <p:notesMasterId r:id="rId863"/>
  </p:notesMasterIdLst>
  <p:sldIdLst>
    <p:sldId id="260" r:id="rId847"/>
    <p:sldId id="280" r:id="rId848"/>
    <p:sldId id="284" r:id="rId849"/>
    <p:sldId id="283" r:id="rId850"/>
    <p:sldId id="282" r:id="rId851"/>
    <p:sldId id="279" r:id="rId852"/>
    <p:sldId id="281" r:id="rId853"/>
    <p:sldId id="278" r:id="rId854"/>
    <p:sldId id="270" r:id="rId855"/>
    <p:sldId id="273" r:id="rId856"/>
    <p:sldId id="272" r:id="rId857"/>
    <p:sldId id="274" r:id="rId858"/>
    <p:sldId id="275" r:id="rId859"/>
    <p:sldId id="276" r:id="rId860"/>
    <p:sldId id="277" r:id="rId861"/>
    <p:sldId id="285" r:id="rId86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E7CA"/>
    <a:srgbClr val="CCFFCC"/>
    <a:srgbClr val="99FFCC"/>
    <a:srgbClr val="8BFFE1"/>
    <a:srgbClr val="00C491"/>
    <a:srgbClr val="A9EBE9"/>
    <a:srgbClr val="D6EDBD"/>
    <a:srgbClr val="BCE292"/>
    <a:srgbClr val="F7DE97"/>
    <a:srgbClr val="F6D9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989" autoAdjust="0"/>
  </p:normalViewPr>
  <p:slideViewPr>
    <p:cSldViewPr>
      <p:cViewPr>
        <p:scale>
          <a:sx n="100" d="100"/>
          <a:sy n="100" d="100"/>
        </p:scale>
        <p:origin x="-552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customXml" Target="../customXml/item117.xml"/><Relationship Id="rId671" Type="http://schemas.openxmlformats.org/officeDocument/2006/relationships/customXml" Target="../customXml/item671.xml"/><Relationship Id="rId769" Type="http://schemas.openxmlformats.org/officeDocument/2006/relationships/customXml" Target="../customXml/item769.xml"/><Relationship Id="rId21" Type="http://schemas.openxmlformats.org/officeDocument/2006/relationships/customXml" Target="../customXml/item21.xml"/><Relationship Id="rId324" Type="http://schemas.openxmlformats.org/officeDocument/2006/relationships/customXml" Target="../customXml/item324.xml"/><Relationship Id="rId531" Type="http://schemas.openxmlformats.org/officeDocument/2006/relationships/customXml" Target="../customXml/item531.xml"/><Relationship Id="rId629" Type="http://schemas.openxmlformats.org/officeDocument/2006/relationships/customXml" Target="../customXml/item629.xml"/><Relationship Id="rId170" Type="http://schemas.openxmlformats.org/officeDocument/2006/relationships/customXml" Target="../customXml/item170.xml"/><Relationship Id="rId836" Type="http://schemas.openxmlformats.org/officeDocument/2006/relationships/customXml" Target="../customXml/item836.xml"/><Relationship Id="rId268" Type="http://schemas.openxmlformats.org/officeDocument/2006/relationships/customXml" Target="../customXml/item268.xml"/><Relationship Id="rId475" Type="http://schemas.openxmlformats.org/officeDocument/2006/relationships/customXml" Target="../customXml/item475.xml"/><Relationship Id="rId682" Type="http://schemas.openxmlformats.org/officeDocument/2006/relationships/customXml" Target="../customXml/item682.xml"/><Relationship Id="rId32" Type="http://schemas.openxmlformats.org/officeDocument/2006/relationships/customXml" Target="../customXml/item32.xml"/><Relationship Id="rId128" Type="http://schemas.openxmlformats.org/officeDocument/2006/relationships/customXml" Target="../customXml/item128.xml"/><Relationship Id="rId335" Type="http://schemas.openxmlformats.org/officeDocument/2006/relationships/customXml" Target="../customXml/item335.xml"/><Relationship Id="rId542" Type="http://schemas.openxmlformats.org/officeDocument/2006/relationships/customXml" Target="../customXml/item542.xml"/><Relationship Id="rId181" Type="http://schemas.openxmlformats.org/officeDocument/2006/relationships/customXml" Target="../customXml/item181.xml"/><Relationship Id="rId402" Type="http://schemas.openxmlformats.org/officeDocument/2006/relationships/customXml" Target="../customXml/item402.xml"/><Relationship Id="rId847" Type="http://schemas.openxmlformats.org/officeDocument/2006/relationships/slide" Target="slides/slide1.xml"/><Relationship Id="rId279" Type="http://schemas.openxmlformats.org/officeDocument/2006/relationships/customXml" Target="../customXml/item279.xml"/><Relationship Id="rId486" Type="http://schemas.openxmlformats.org/officeDocument/2006/relationships/customXml" Target="../customXml/item486.xml"/><Relationship Id="rId693" Type="http://schemas.openxmlformats.org/officeDocument/2006/relationships/customXml" Target="../customXml/item693.xml"/><Relationship Id="rId707" Type="http://schemas.openxmlformats.org/officeDocument/2006/relationships/customXml" Target="../customXml/item707.xml"/><Relationship Id="rId43" Type="http://schemas.openxmlformats.org/officeDocument/2006/relationships/customXml" Target="../customXml/item43.xml"/><Relationship Id="rId139" Type="http://schemas.openxmlformats.org/officeDocument/2006/relationships/customXml" Target="../customXml/item139.xml"/><Relationship Id="rId346" Type="http://schemas.openxmlformats.org/officeDocument/2006/relationships/customXml" Target="../customXml/item346.xml"/><Relationship Id="rId553" Type="http://schemas.openxmlformats.org/officeDocument/2006/relationships/customXml" Target="../customXml/item553.xml"/><Relationship Id="rId760" Type="http://schemas.openxmlformats.org/officeDocument/2006/relationships/customXml" Target="../customXml/item760.xml"/><Relationship Id="rId192" Type="http://schemas.openxmlformats.org/officeDocument/2006/relationships/customXml" Target="../customXml/item192.xml"/><Relationship Id="rId206" Type="http://schemas.openxmlformats.org/officeDocument/2006/relationships/customXml" Target="../customXml/item206.xml"/><Relationship Id="rId413" Type="http://schemas.openxmlformats.org/officeDocument/2006/relationships/customXml" Target="../customXml/item413.xml"/><Relationship Id="rId858" Type="http://schemas.openxmlformats.org/officeDocument/2006/relationships/slide" Target="slides/slide12.xml"/><Relationship Id="rId497" Type="http://schemas.openxmlformats.org/officeDocument/2006/relationships/customXml" Target="../customXml/item497.xml"/><Relationship Id="rId620" Type="http://schemas.openxmlformats.org/officeDocument/2006/relationships/customXml" Target="../customXml/item620.xml"/><Relationship Id="rId718" Type="http://schemas.openxmlformats.org/officeDocument/2006/relationships/customXml" Target="../customXml/item718.xml"/><Relationship Id="rId357" Type="http://schemas.openxmlformats.org/officeDocument/2006/relationships/customXml" Target="../customXml/item357.xml"/><Relationship Id="rId54" Type="http://schemas.openxmlformats.org/officeDocument/2006/relationships/customXml" Target="../customXml/item54.xml"/><Relationship Id="rId217" Type="http://schemas.openxmlformats.org/officeDocument/2006/relationships/customXml" Target="../customXml/item217.xml"/><Relationship Id="rId564" Type="http://schemas.openxmlformats.org/officeDocument/2006/relationships/customXml" Target="../customXml/item564.xml"/><Relationship Id="rId771" Type="http://schemas.openxmlformats.org/officeDocument/2006/relationships/customXml" Target="../customXml/item771.xml"/><Relationship Id="rId424" Type="http://schemas.openxmlformats.org/officeDocument/2006/relationships/customXml" Target="../customXml/item424.xml"/><Relationship Id="rId631" Type="http://schemas.openxmlformats.org/officeDocument/2006/relationships/customXml" Target="../customXml/item631.xml"/><Relationship Id="rId729" Type="http://schemas.openxmlformats.org/officeDocument/2006/relationships/customXml" Target="../customXml/item729.xml"/><Relationship Id="rId270" Type="http://schemas.openxmlformats.org/officeDocument/2006/relationships/customXml" Target="../customXml/item270.xml"/><Relationship Id="rId65" Type="http://schemas.openxmlformats.org/officeDocument/2006/relationships/customXml" Target="../customXml/item65.xml"/><Relationship Id="rId130" Type="http://schemas.openxmlformats.org/officeDocument/2006/relationships/customXml" Target="../customXml/item130.xml"/><Relationship Id="rId368" Type="http://schemas.openxmlformats.org/officeDocument/2006/relationships/customXml" Target="../customXml/item368.xml"/><Relationship Id="rId575" Type="http://schemas.openxmlformats.org/officeDocument/2006/relationships/customXml" Target="../customXml/item575.xml"/><Relationship Id="rId782" Type="http://schemas.openxmlformats.org/officeDocument/2006/relationships/customXml" Target="../customXml/item782.xml"/><Relationship Id="rId228" Type="http://schemas.openxmlformats.org/officeDocument/2006/relationships/customXml" Target="../customXml/item228.xml"/><Relationship Id="rId435" Type="http://schemas.openxmlformats.org/officeDocument/2006/relationships/customXml" Target="../customXml/item435.xml"/><Relationship Id="rId642" Type="http://schemas.openxmlformats.org/officeDocument/2006/relationships/customXml" Target="../customXml/item642.xml"/><Relationship Id="rId281" Type="http://schemas.openxmlformats.org/officeDocument/2006/relationships/customXml" Target="../customXml/item281.xml"/><Relationship Id="rId502" Type="http://schemas.openxmlformats.org/officeDocument/2006/relationships/customXml" Target="../customXml/item502.xml"/><Relationship Id="rId34" Type="http://schemas.openxmlformats.org/officeDocument/2006/relationships/customXml" Target="../customXml/item34.xml"/><Relationship Id="rId76" Type="http://schemas.openxmlformats.org/officeDocument/2006/relationships/customXml" Target="../customXml/item76.xml"/><Relationship Id="rId141" Type="http://schemas.openxmlformats.org/officeDocument/2006/relationships/customXml" Target="../customXml/item141.xml"/><Relationship Id="rId379" Type="http://schemas.openxmlformats.org/officeDocument/2006/relationships/customXml" Target="../customXml/item379.xml"/><Relationship Id="rId544" Type="http://schemas.openxmlformats.org/officeDocument/2006/relationships/customXml" Target="../customXml/item544.xml"/><Relationship Id="rId586" Type="http://schemas.openxmlformats.org/officeDocument/2006/relationships/customXml" Target="../customXml/item586.xml"/><Relationship Id="rId751" Type="http://schemas.openxmlformats.org/officeDocument/2006/relationships/customXml" Target="../customXml/item751.xml"/><Relationship Id="rId793" Type="http://schemas.openxmlformats.org/officeDocument/2006/relationships/customXml" Target="../customXml/item793.xml"/><Relationship Id="rId807" Type="http://schemas.openxmlformats.org/officeDocument/2006/relationships/customXml" Target="../customXml/item807.xml"/><Relationship Id="rId849" Type="http://schemas.openxmlformats.org/officeDocument/2006/relationships/slide" Target="slides/slide3.xml"/><Relationship Id="rId7" Type="http://schemas.openxmlformats.org/officeDocument/2006/relationships/customXml" Target="../customXml/item7.xml"/><Relationship Id="rId183" Type="http://schemas.openxmlformats.org/officeDocument/2006/relationships/customXml" Target="../customXml/item183.xml"/><Relationship Id="rId239" Type="http://schemas.openxmlformats.org/officeDocument/2006/relationships/customXml" Target="../customXml/item239.xml"/><Relationship Id="rId390" Type="http://schemas.openxmlformats.org/officeDocument/2006/relationships/customXml" Target="../customXml/item390.xml"/><Relationship Id="rId404" Type="http://schemas.openxmlformats.org/officeDocument/2006/relationships/customXml" Target="../customXml/item404.xml"/><Relationship Id="rId446" Type="http://schemas.openxmlformats.org/officeDocument/2006/relationships/customXml" Target="../customXml/item446.xml"/><Relationship Id="rId611" Type="http://schemas.openxmlformats.org/officeDocument/2006/relationships/customXml" Target="../customXml/item611.xml"/><Relationship Id="rId653" Type="http://schemas.openxmlformats.org/officeDocument/2006/relationships/customXml" Target="../customXml/item653.xml"/><Relationship Id="rId250" Type="http://schemas.openxmlformats.org/officeDocument/2006/relationships/customXml" Target="../customXml/item250.xml"/><Relationship Id="rId292" Type="http://schemas.openxmlformats.org/officeDocument/2006/relationships/customXml" Target="../customXml/item292.xml"/><Relationship Id="rId306" Type="http://schemas.openxmlformats.org/officeDocument/2006/relationships/customXml" Target="../customXml/item306.xml"/><Relationship Id="rId488" Type="http://schemas.openxmlformats.org/officeDocument/2006/relationships/customXml" Target="../customXml/item488.xml"/><Relationship Id="rId695" Type="http://schemas.openxmlformats.org/officeDocument/2006/relationships/customXml" Target="../customXml/item695.xml"/><Relationship Id="rId709" Type="http://schemas.openxmlformats.org/officeDocument/2006/relationships/customXml" Target="../customXml/item709.xml"/><Relationship Id="rId860" Type="http://schemas.openxmlformats.org/officeDocument/2006/relationships/slide" Target="slides/slide14.xml"/><Relationship Id="rId45" Type="http://schemas.openxmlformats.org/officeDocument/2006/relationships/customXml" Target="../customXml/item45.xml"/><Relationship Id="rId87" Type="http://schemas.openxmlformats.org/officeDocument/2006/relationships/customXml" Target="../customXml/item87.xml"/><Relationship Id="rId110" Type="http://schemas.openxmlformats.org/officeDocument/2006/relationships/customXml" Target="../customXml/item110.xml"/><Relationship Id="rId348" Type="http://schemas.openxmlformats.org/officeDocument/2006/relationships/customXml" Target="../customXml/item348.xml"/><Relationship Id="rId513" Type="http://schemas.openxmlformats.org/officeDocument/2006/relationships/customXml" Target="../customXml/item513.xml"/><Relationship Id="rId555" Type="http://schemas.openxmlformats.org/officeDocument/2006/relationships/customXml" Target="../customXml/item555.xml"/><Relationship Id="rId597" Type="http://schemas.openxmlformats.org/officeDocument/2006/relationships/customXml" Target="../customXml/item597.xml"/><Relationship Id="rId720" Type="http://schemas.openxmlformats.org/officeDocument/2006/relationships/customXml" Target="../customXml/item720.xml"/><Relationship Id="rId762" Type="http://schemas.openxmlformats.org/officeDocument/2006/relationships/customXml" Target="../customXml/item762.xml"/><Relationship Id="rId818" Type="http://schemas.openxmlformats.org/officeDocument/2006/relationships/customXml" Target="../customXml/item818.xml"/><Relationship Id="rId152" Type="http://schemas.openxmlformats.org/officeDocument/2006/relationships/customXml" Target="../customXml/item152.xml"/><Relationship Id="rId194" Type="http://schemas.openxmlformats.org/officeDocument/2006/relationships/customXml" Target="../customXml/item194.xml"/><Relationship Id="rId208" Type="http://schemas.openxmlformats.org/officeDocument/2006/relationships/customXml" Target="../customXml/item208.xml"/><Relationship Id="rId415" Type="http://schemas.openxmlformats.org/officeDocument/2006/relationships/customXml" Target="../customXml/item415.xml"/><Relationship Id="rId457" Type="http://schemas.openxmlformats.org/officeDocument/2006/relationships/customXml" Target="../customXml/item457.xml"/><Relationship Id="rId622" Type="http://schemas.openxmlformats.org/officeDocument/2006/relationships/customXml" Target="../customXml/item622.xml"/><Relationship Id="rId261" Type="http://schemas.openxmlformats.org/officeDocument/2006/relationships/customXml" Target="../customXml/item261.xml"/><Relationship Id="rId499" Type="http://schemas.openxmlformats.org/officeDocument/2006/relationships/customXml" Target="../customXml/item499.xml"/><Relationship Id="rId664" Type="http://schemas.openxmlformats.org/officeDocument/2006/relationships/customXml" Target="../customXml/item664.xml"/><Relationship Id="rId14" Type="http://schemas.openxmlformats.org/officeDocument/2006/relationships/customXml" Target="../customXml/item14.xml"/><Relationship Id="rId56" Type="http://schemas.openxmlformats.org/officeDocument/2006/relationships/customXml" Target="../customXml/item56.xml"/><Relationship Id="rId317" Type="http://schemas.openxmlformats.org/officeDocument/2006/relationships/customXml" Target="../customXml/item317.xml"/><Relationship Id="rId359" Type="http://schemas.openxmlformats.org/officeDocument/2006/relationships/customXml" Target="../customXml/item359.xml"/><Relationship Id="rId524" Type="http://schemas.openxmlformats.org/officeDocument/2006/relationships/customXml" Target="../customXml/item524.xml"/><Relationship Id="rId566" Type="http://schemas.openxmlformats.org/officeDocument/2006/relationships/customXml" Target="../customXml/item566.xml"/><Relationship Id="rId731" Type="http://schemas.openxmlformats.org/officeDocument/2006/relationships/customXml" Target="../customXml/item731.xml"/><Relationship Id="rId773" Type="http://schemas.openxmlformats.org/officeDocument/2006/relationships/customXml" Target="../customXml/item773.xml"/><Relationship Id="rId98" Type="http://schemas.openxmlformats.org/officeDocument/2006/relationships/customXml" Target="../customXml/item98.xml"/><Relationship Id="rId121" Type="http://schemas.openxmlformats.org/officeDocument/2006/relationships/customXml" Target="../customXml/item121.xml"/><Relationship Id="rId163" Type="http://schemas.openxmlformats.org/officeDocument/2006/relationships/customXml" Target="../customXml/item163.xml"/><Relationship Id="rId219" Type="http://schemas.openxmlformats.org/officeDocument/2006/relationships/customXml" Target="../customXml/item219.xml"/><Relationship Id="rId370" Type="http://schemas.openxmlformats.org/officeDocument/2006/relationships/customXml" Target="../customXml/item370.xml"/><Relationship Id="rId426" Type="http://schemas.openxmlformats.org/officeDocument/2006/relationships/customXml" Target="../customXml/item426.xml"/><Relationship Id="rId633" Type="http://schemas.openxmlformats.org/officeDocument/2006/relationships/customXml" Target="../customXml/item633.xml"/><Relationship Id="rId829" Type="http://schemas.openxmlformats.org/officeDocument/2006/relationships/customXml" Target="../customXml/item829.xml"/><Relationship Id="rId230" Type="http://schemas.openxmlformats.org/officeDocument/2006/relationships/customXml" Target="../customXml/item230.xml"/><Relationship Id="rId468" Type="http://schemas.openxmlformats.org/officeDocument/2006/relationships/customXml" Target="../customXml/item468.xml"/><Relationship Id="rId675" Type="http://schemas.openxmlformats.org/officeDocument/2006/relationships/customXml" Target="../customXml/item675.xml"/><Relationship Id="rId840" Type="http://schemas.openxmlformats.org/officeDocument/2006/relationships/customXml" Target="../customXml/item840.xml"/><Relationship Id="rId25" Type="http://schemas.openxmlformats.org/officeDocument/2006/relationships/customXml" Target="../customXml/item25.xml"/><Relationship Id="rId67" Type="http://schemas.openxmlformats.org/officeDocument/2006/relationships/customXml" Target="../customXml/item67.xml"/><Relationship Id="rId272" Type="http://schemas.openxmlformats.org/officeDocument/2006/relationships/customXml" Target="../customXml/item272.xml"/><Relationship Id="rId328" Type="http://schemas.openxmlformats.org/officeDocument/2006/relationships/customXml" Target="../customXml/item328.xml"/><Relationship Id="rId535" Type="http://schemas.openxmlformats.org/officeDocument/2006/relationships/customXml" Target="../customXml/item535.xml"/><Relationship Id="rId577" Type="http://schemas.openxmlformats.org/officeDocument/2006/relationships/customXml" Target="../customXml/item577.xml"/><Relationship Id="rId700" Type="http://schemas.openxmlformats.org/officeDocument/2006/relationships/customXml" Target="../customXml/item700.xml"/><Relationship Id="rId742" Type="http://schemas.openxmlformats.org/officeDocument/2006/relationships/customXml" Target="../customXml/item742.xml"/><Relationship Id="rId132" Type="http://schemas.openxmlformats.org/officeDocument/2006/relationships/customXml" Target="../customXml/item132.xml"/><Relationship Id="rId174" Type="http://schemas.openxmlformats.org/officeDocument/2006/relationships/customXml" Target="../customXml/item174.xml"/><Relationship Id="rId381" Type="http://schemas.openxmlformats.org/officeDocument/2006/relationships/customXml" Target="../customXml/item381.xml"/><Relationship Id="rId602" Type="http://schemas.openxmlformats.org/officeDocument/2006/relationships/customXml" Target="../customXml/item602.xml"/><Relationship Id="rId784" Type="http://schemas.openxmlformats.org/officeDocument/2006/relationships/customXml" Target="../customXml/item784.xml"/><Relationship Id="rId241" Type="http://schemas.openxmlformats.org/officeDocument/2006/relationships/customXml" Target="../customXml/item241.xml"/><Relationship Id="rId437" Type="http://schemas.openxmlformats.org/officeDocument/2006/relationships/customXml" Target="../customXml/item437.xml"/><Relationship Id="rId479" Type="http://schemas.openxmlformats.org/officeDocument/2006/relationships/customXml" Target="../customXml/item479.xml"/><Relationship Id="rId644" Type="http://schemas.openxmlformats.org/officeDocument/2006/relationships/customXml" Target="../customXml/item644.xml"/><Relationship Id="rId686" Type="http://schemas.openxmlformats.org/officeDocument/2006/relationships/customXml" Target="../customXml/item686.xml"/><Relationship Id="rId851" Type="http://schemas.openxmlformats.org/officeDocument/2006/relationships/slide" Target="slides/slide5.xml"/><Relationship Id="rId36" Type="http://schemas.openxmlformats.org/officeDocument/2006/relationships/customXml" Target="../customXml/item36.xml"/><Relationship Id="rId283" Type="http://schemas.openxmlformats.org/officeDocument/2006/relationships/customXml" Target="../customXml/item283.xml"/><Relationship Id="rId339" Type="http://schemas.openxmlformats.org/officeDocument/2006/relationships/customXml" Target="../customXml/item339.xml"/><Relationship Id="rId490" Type="http://schemas.openxmlformats.org/officeDocument/2006/relationships/customXml" Target="../customXml/item490.xml"/><Relationship Id="rId504" Type="http://schemas.openxmlformats.org/officeDocument/2006/relationships/customXml" Target="../customXml/item504.xml"/><Relationship Id="rId546" Type="http://schemas.openxmlformats.org/officeDocument/2006/relationships/customXml" Target="../customXml/item546.xml"/><Relationship Id="rId711" Type="http://schemas.openxmlformats.org/officeDocument/2006/relationships/customXml" Target="../customXml/item711.xml"/><Relationship Id="rId753" Type="http://schemas.openxmlformats.org/officeDocument/2006/relationships/customXml" Target="../customXml/item753.xml"/><Relationship Id="rId78" Type="http://schemas.openxmlformats.org/officeDocument/2006/relationships/customXml" Target="../customXml/item78.xml"/><Relationship Id="rId101" Type="http://schemas.openxmlformats.org/officeDocument/2006/relationships/customXml" Target="../customXml/item101.xml"/><Relationship Id="rId143" Type="http://schemas.openxmlformats.org/officeDocument/2006/relationships/customXml" Target="../customXml/item143.xml"/><Relationship Id="rId185" Type="http://schemas.openxmlformats.org/officeDocument/2006/relationships/customXml" Target="../customXml/item185.xml"/><Relationship Id="rId350" Type="http://schemas.openxmlformats.org/officeDocument/2006/relationships/customXml" Target="../customXml/item350.xml"/><Relationship Id="rId406" Type="http://schemas.openxmlformats.org/officeDocument/2006/relationships/customXml" Target="../customXml/item406.xml"/><Relationship Id="rId588" Type="http://schemas.openxmlformats.org/officeDocument/2006/relationships/customXml" Target="../customXml/item588.xml"/><Relationship Id="rId795" Type="http://schemas.openxmlformats.org/officeDocument/2006/relationships/customXml" Target="../customXml/item795.xml"/><Relationship Id="rId809" Type="http://schemas.openxmlformats.org/officeDocument/2006/relationships/customXml" Target="../customXml/item809.xml"/><Relationship Id="rId9" Type="http://schemas.openxmlformats.org/officeDocument/2006/relationships/customXml" Target="../customXml/item9.xml"/><Relationship Id="rId210" Type="http://schemas.openxmlformats.org/officeDocument/2006/relationships/customXml" Target="../customXml/item210.xml"/><Relationship Id="rId392" Type="http://schemas.openxmlformats.org/officeDocument/2006/relationships/customXml" Target="../customXml/item392.xml"/><Relationship Id="rId448" Type="http://schemas.openxmlformats.org/officeDocument/2006/relationships/customXml" Target="../customXml/item448.xml"/><Relationship Id="rId613" Type="http://schemas.openxmlformats.org/officeDocument/2006/relationships/customXml" Target="../customXml/item613.xml"/><Relationship Id="rId655" Type="http://schemas.openxmlformats.org/officeDocument/2006/relationships/customXml" Target="../customXml/item655.xml"/><Relationship Id="rId697" Type="http://schemas.openxmlformats.org/officeDocument/2006/relationships/customXml" Target="../customXml/item697.xml"/><Relationship Id="rId820" Type="http://schemas.openxmlformats.org/officeDocument/2006/relationships/customXml" Target="../customXml/item820.xml"/><Relationship Id="rId862" Type="http://schemas.openxmlformats.org/officeDocument/2006/relationships/slide" Target="slides/slide16.xml"/><Relationship Id="rId252" Type="http://schemas.openxmlformats.org/officeDocument/2006/relationships/customXml" Target="../customXml/item252.xml"/><Relationship Id="rId294" Type="http://schemas.openxmlformats.org/officeDocument/2006/relationships/customXml" Target="../customXml/item294.xml"/><Relationship Id="rId308" Type="http://schemas.openxmlformats.org/officeDocument/2006/relationships/customXml" Target="../customXml/item308.xml"/><Relationship Id="rId515" Type="http://schemas.openxmlformats.org/officeDocument/2006/relationships/customXml" Target="../customXml/item515.xml"/><Relationship Id="rId722" Type="http://schemas.openxmlformats.org/officeDocument/2006/relationships/customXml" Target="../customXml/item722.xml"/><Relationship Id="rId47" Type="http://schemas.openxmlformats.org/officeDocument/2006/relationships/customXml" Target="../customXml/item47.xml"/><Relationship Id="rId89" Type="http://schemas.openxmlformats.org/officeDocument/2006/relationships/customXml" Target="../customXml/item89.xml"/><Relationship Id="rId112" Type="http://schemas.openxmlformats.org/officeDocument/2006/relationships/customXml" Target="../customXml/item112.xml"/><Relationship Id="rId154" Type="http://schemas.openxmlformats.org/officeDocument/2006/relationships/customXml" Target="../customXml/item154.xml"/><Relationship Id="rId361" Type="http://schemas.openxmlformats.org/officeDocument/2006/relationships/customXml" Target="../customXml/item361.xml"/><Relationship Id="rId557" Type="http://schemas.openxmlformats.org/officeDocument/2006/relationships/customXml" Target="../customXml/item557.xml"/><Relationship Id="rId599" Type="http://schemas.openxmlformats.org/officeDocument/2006/relationships/customXml" Target="../customXml/item599.xml"/><Relationship Id="rId764" Type="http://schemas.openxmlformats.org/officeDocument/2006/relationships/customXml" Target="../customXml/item764.xml"/><Relationship Id="rId196" Type="http://schemas.openxmlformats.org/officeDocument/2006/relationships/customXml" Target="../customXml/item196.xml"/><Relationship Id="rId417" Type="http://schemas.openxmlformats.org/officeDocument/2006/relationships/customXml" Target="../customXml/item417.xml"/><Relationship Id="rId459" Type="http://schemas.openxmlformats.org/officeDocument/2006/relationships/customXml" Target="../customXml/item459.xml"/><Relationship Id="rId624" Type="http://schemas.openxmlformats.org/officeDocument/2006/relationships/customXml" Target="../customXml/item624.xml"/><Relationship Id="rId666" Type="http://schemas.openxmlformats.org/officeDocument/2006/relationships/customXml" Target="../customXml/item666.xml"/><Relationship Id="rId831" Type="http://schemas.openxmlformats.org/officeDocument/2006/relationships/customXml" Target="../customXml/item831.xml"/><Relationship Id="rId16" Type="http://schemas.openxmlformats.org/officeDocument/2006/relationships/customXml" Target="../customXml/item16.xml"/><Relationship Id="rId221" Type="http://schemas.openxmlformats.org/officeDocument/2006/relationships/customXml" Target="../customXml/item221.xml"/><Relationship Id="rId263" Type="http://schemas.openxmlformats.org/officeDocument/2006/relationships/customXml" Target="../customXml/item263.xml"/><Relationship Id="rId319" Type="http://schemas.openxmlformats.org/officeDocument/2006/relationships/customXml" Target="../customXml/item319.xml"/><Relationship Id="rId470" Type="http://schemas.openxmlformats.org/officeDocument/2006/relationships/customXml" Target="../customXml/item470.xml"/><Relationship Id="rId526" Type="http://schemas.openxmlformats.org/officeDocument/2006/relationships/customXml" Target="../customXml/item526.xml"/><Relationship Id="rId58" Type="http://schemas.openxmlformats.org/officeDocument/2006/relationships/customXml" Target="../customXml/item58.xml"/><Relationship Id="rId123" Type="http://schemas.openxmlformats.org/officeDocument/2006/relationships/customXml" Target="../customXml/item123.xml"/><Relationship Id="rId330" Type="http://schemas.openxmlformats.org/officeDocument/2006/relationships/customXml" Target="../customXml/item330.xml"/><Relationship Id="rId568" Type="http://schemas.openxmlformats.org/officeDocument/2006/relationships/customXml" Target="../customXml/item568.xml"/><Relationship Id="rId733" Type="http://schemas.openxmlformats.org/officeDocument/2006/relationships/customXml" Target="../customXml/item733.xml"/><Relationship Id="rId775" Type="http://schemas.openxmlformats.org/officeDocument/2006/relationships/customXml" Target="../customXml/item775.xml"/><Relationship Id="rId165" Type="http://schemas.openxmlformats.org/officeDocument/2006/relationships/customXml" Target="../customXml/item165.xml"/><Relationship Id="rId372" Type="http://schemas.openxmlformats.org/officeDocument/2006/relationships/customXml" Target="../customXml/item372.xml"/><Relationship Id="rId428" Type="http://schemas.openxmlformats.org/officeDocument/2006/relationships/customXml" Target="../customXml/item428.xml"/><Relationship Id="rId635" Type="http://schemas.openxmlformats.org/officeDocument/2006/relationships/customXml" Target="../customXml/item635.xml"/><Relationship Id="rId677" Type="http://schemas.openxmlformats.org/officeDocument/2006/relationships/customXml" Target="../customXml/item677.xml"/><Relationship Id="rId800" Type="http://schemas.openxmlformats.org/officeDocument/2006/relationships/customXml" Target="../customXml/item800.xml"/><Relationship Id="rId842" Type="http://schemas.openxmlformats.org/officeDocument/2006/relationships/customXml" Target="../customXml/item842.xml"/><Relationship Id="rId232" Type="http://schemas.openxmlformats.org/officeDocument/2006/relationships/customXml" Target="../customXml/item232.xml"/><Relationship Id="rId274" Type="http://schemas.openxmlformats.org/officeDocument/2006/relationships/customXml" Target="../customXml/item274.xml"/><Relationship Id="rId481" Type="http://schemas.openxmlformats.org/officeDocument/2006/relationships/customXml" Target="../customXml/item481.xml"/><Relationship Id="rId702" Type="http://schemas.openxmlformats.org/officeDocument/2006/relationships/customXml" Target="../customXml/item702.xml"/><Relationship Id="rId27" Type="http://schemas.openxmlformats.org/officeDocument/2006/relationships/customXml" Target="../customXml/item27.xml"/><Relationship Id="rId69" Type="http://schemas.openxmlformats.org/officeDocument/2006/relationships/customXml" Target="../customXml/item69.xml"/><Relationship Id="rId134" Type="http://schemas.openxmlformats.org/officeDocument/2006/relationships/customXml" Target="../customXml/item134.xml"/><Relationship Id="rId537" Type="http://schemas.openxmlformats.org/officeDocument/2006/relationships/customXml" Target="../customXml/item537.xml"/><Relationship Id="rId579" Type="http://schemas.openxmlformats.org/officeDocument/2006/relationships/customXml" Target="../customXml/item579.xml"/><Relationship Id="rId744" Type="http://schemas.openxmlformats.org/officeDocument/2006/relationships/customXml" Target="../customXml/item744.xml"/><Relationship Id="rId786" Type="http://schemas.openxmlformats.org/officeDocument/2006/relationships/customXml" Target="../customXml/item786.xml"/><Relationship Id="rId80" Type="http://schemas.openxmlformats.org/officeDocument/2006/relationships/customXml" Target="../customXml/item80.xml"/><Relationship Id="rId176" Type="http://schemas.openxmlformats.org/officeDocument/2006/relationships/customXml" Target="../customXml/item176.xml"/><Relationship Id="rId341" Type="http://schemas.openxmlformats.org/officeDocument/2006/relationships/customXml" Target="../customXml/item341.xml"/><Relationship Id="rId383" Type="http://schemas.openxmlformats.org/officeDocument/2006/relationships/customXml" Target="../customXml/item383.xml"/><Relationship Id="rId439" Type="http://schemas.openxmlformats.org/officeDocument/2006/relationships/customXml" Target="../customXml/item439.xml"/><Relationship Id="rId590" Type="http://schemas.openxmlformats.org/officeDocument/2006/relationships/customXml" Target="../customXml/item590.xml"/><Relationship Id="rId604" Type="http://schemas.openxmlformats.org/officeDocument/2006/relationships/customXml" Target="../customXml/item604.xml"/><Relationship Id="rId646" Type="http://schemas.openxmlformats.org/officeDocument/2006/relationships/customXml" Target="../customXml/item646.xml"/><Relationship Id="rId811" Type="http://schemas.openxmlformats.org/officeDocument/2006/relationships/customXml" Target="../customXml/item811.xml"/><Relationship Id="rId201" Type="http://schemas.openxmlformats.org/officeDocument/2006/relationships/customXml" Target="../customXml/item201.xml"/><Relationship Id="rId243" Type="http://schemas.openxmlformats.org/officeDocument/2006/relationships/customXml" Target="../customXml/item243.xml"/><Relationship Id="rId285" Type="http://schemas.openxmlformats.org/officeDocument/2006/relationships/customXml" Target="../customXml/item285.xml"/><Relationship Id="rId450" Type="http://schemas.openxmlformats.org/officeDocument/2006/relationships/customXml" Target="../customXml/item450.xml"/><Relationship Id="rId506" Type="http://schemas.openxmlformats.org/officeDocument/2006/relationships/customXml" Target="../customXml/item506.xml"/><Relationship Id="rId688" Type="http://schemas.openxmlformats.org/officeDocument/2006/relationships/customXml" Target="../customXml/item688.xml"/><Relationship Id="rId853" Type="http://schemas.openxmlformats.org/officeDocument/2006/relationships/slide" Target="slides/slide7.xml"/><Relationship Id="rId38" Type="http://schemas.openxmlformats.org/officeDocument/2006/relationships/customXml" Target="../customXml/item38.xml"/><Relationship Id="rId103" Type="http://schemas.openxmlformats.org/officeDocument/2006/relationships/customXml" Target="../customXml/item103.xml"/><Relationship Id="rId310" Type="http://schemas.openxmlformats.org/officeDocument/2006/relationships/customXml" Target="../customXml/item310.xml"/><Relationship Id="rId492" Type="http://schemas.openxmlformats.org/officeDocument/2006/relationships/customXml" Target="../customXml/item492.xml"/><Relationship Id="rId548" Type="http://schemas.openxmlformats.org/officeDocument/2006/relationships/customXml" Target="../customXml/item548.xml"/><Relationship Id="rId713" Type="http://schemas.openxmlformats.org/officeDocument/2006/relationships/customXml" Target="../customXml/item713.xml"/><Relationship Id="rId755" Type="http://schemas.openxmlformats.org/officeDocument/2006/relationships/customXml" Target="../customXml/item755.xml"/><Relationship Id="rId797" Type="http://schemas.openxmlformats.org/officeDocument/2006/relationships/customXml" Target="../customXml/item797.xml"/><Relationship Id="rId91" Type="http://schemas.openxmlformats.org/officeDocument/2006/relationships/customXml" Target="../customXml/item91.xml"/><Relationship Id="rId145" Type="http://schemas.openxmlformats.org/officeDocument/2006/relationships/customXml" Target="../customXml/item145.xml"/><Relationship Id="rId187" Type="http://schemas.openxmlformats.org/officeDocument/2006/relationships/customXml" Target="../customXml/item187.xml"/><Relationship Id="rId352" Type="http://schemas.openxmlformats.org/officeDocument/2006/relationships/customXml" Target="../customXml/item352.xml"/><Relationship Id="rId394" Type="http://schemas.openxmlformats.org/officeDocument/2006/relationships/customXml" Target="../customXml/item394.xml"/><Relationship Id="rId408" Type="http://schemas.openxmlformats.org/officeDocument/2006/relationships/customXml" Target="../customXml/item408.xml"/><Relationship Id="rId615" Type="http://schemas.openxmlformats.org/officeDocument/2006/relationships/customXml" Target="../customXml/item615.xml"/><Relationship Id="rId822" Type="http://schemas.openxmlformats.org/officeDocument/2006/relationships/customXml" Target="../customXml/item822.xml"/><Relationship Id="rId212" Type="http://schemas.openxmlformats.org/officeDocument/2006/relationships/customXml" Target="../customXml/item212.xml"/><Relationship Id="rId254" Type="http://schemas.openxmlformats.org/officeDocument/2006/relationships/customXml" Target="../customXml/item254.xml"/><Relationship Id="rId657" Type="http://schemas.openxmlformats.org/officeDocument/2006/relationships/customXml" Target="../customXml/item657.xml"/><Relationship Id="rId699" Type="http://schemas.openxmlformats.org/officeDocument/2006/relationships/customXml" Target="../customXml/item699.xml"/><Relationship Id="rId864" Type="http://schemas.openxmlformats.org/officeDocument/2006/relationships/presProps" Target="presProps.xml"/><Relationship Id="rId49" Type="http://schemas.openxmlformats.org/officeDocument/2006/relationships/customXml" Target="../customXml/item49.xml"/><Relationship Id="rId114" Type="http://schemas.openxmlformats.org/officeDocument/2006/relationships/customXml" Target="../customXml/item114.xml"/><Relationship Id="rId296" Type="http://schemas.openxmlformats.org/officeDocument/2006/relationships/customXml" Target="../customXml/item296.xml"/><Relationship Id="rId461" Type="http://schemas.openxmlformats.org/officeDocument/2006/relationships/customXml" Target="../customXml/item461.xml"/><Relationship Id="rId517" Type="http://schemas.openxmlformats.org/officeDocument/2006/relationships/customXml" Target="../customXml/item517.xml"/><Relationship Id="rId559" Type="http://schemas.openxmlformats.org/officeDocument/2006/relationships/customXml" Target="../customXml/item559.xml"/><Relationship Id="rId724" Type="http://schemas.openxmlformats.org/officeDocument/2006/relationships/customXml" Target="../customXml/item724.xml"/><Relationship Id="rId766" Type="http://schemas.openxmlformats.org/officeDocument/2006/relationships/customXml" Target="../customXml/item766.xml"/><Relationship Id="rId60" Type="http://schemas.openxmlformats.org/officeDocument/2006/relationships/customXml" Target="../customXml/item60.xml"/><Relationship Id="rId156" Type="http://schemas.openxmlformats.org/officeDocument/2006/relationships/customXml" Target="../customXml/item156.xml"/><Relationship Id="rId198" Type="http://schemas.openxmlformats.org/officeDocument/2006/relationships/customXml" Target="../customXml/item198.xml"/><Relationship Id="rId321" Type="http://schemas.openxmlformats.org/officeDocument/2006/relationships/customXml" Target="../customXml/item321.xml"/><Relationship Id="rId363" Type="http://schemas.openxmlformats.org/officeDocument/2006/relationships/customXml" Target="../customXml/item363.xml"/><Relationship Id="rId419" Type="http://schemas.openxmlformats.org/officeDocument/2006/relationships/customXml" Target="../customXml/item419.xml"/><Relationship Id="rId570" Type="http://schemas.openxmlformats.org/officeDocument/2006/relationships/customXml" Target="../customXml/item570.xml"/><Relationship Id="rId626" Type="http://schemas.openxmlformats.org/officeDocument/2006/relationships/customXml" Target="../customXml/item626.xml"/><Relationship Id="rId223" Type="http://schemas.openxmlformats.org/officeDocument/2006/relationships/customXml" Target="../customXml/item223.xml"/><Relationship Id="rId430" Type="http://schemas.openxmlformats.org/officeDocument/2006/relationships/customXml" Target="../customXml/item430.xml"/><Relationship Id="rId668" Type="http://schemas.openxmlformats.org/officeDocument/2006/relationships/customXml" Target="../customXml/item668.xml"/><Relationship Id="rId833" Type="http://schemas.openxmlformats.org/officeDocument/2006/relationships/customXml" Target="../customXml/item833.xml"/><Relationship Id="rId18" Type="http://schemas.openxmlformats.org/officeDocument/2006/relationships/customXml" Target="../customXml/item18.xml"/><Relationship Id="rId265" Type="http://schemas.openxmlformats.org/officeDocument/2006/relationships/customXml" Target="../customXml/item265.xml"/><Relationship Id="rId472" Type="http://schemas.openxmlformats.org/officeDocument/2006/relationships/customXml" Target="../customXml/item472.xml"/><Relationship Id="rId528" Type="http://schemas.openxmlformats.org/officeDocument/2006/relationships/customXml" Target="../customXml/item528.xml"/><Relationship Id="rId735" Type="http://schemas.openxmlformats.org/officeDocument/2006/relationships/customXml" Target="../customXml/item735.xml"/><Relationship Id="rId125" Type="http://schemas.openxmlformats.org/officeDocument/2006/relationships/customXml" Target="../customXml/item125.xml"/><Relationship Id="rId167" Type="http://schemas.openxmlformats.org/officeDocument/2006/relationships/customXml" Target="../customXml/item167.xml"/><Relationship Id="rId332" Type="http://schemas.openxmlformats.org/officeDocument/2006/relationships/customXml" Target="../customXml/item332.xml"/><Relationship Id="rId374" Type="http://schemas.openxmlformats.org/officeDocument/2006/relationships/customXml" Target="../customXml/item374.xml"/><Relationship Id="rId581" Type="http://schemas.openxmlformats.org/officeDocument/2006/relationships/customXml" Target="../customXml/item581.xml"/><Relationship Id="rId777" Type="http://schemas.openxmlformats.org/officeDocument/2006/relationships/customXml" Target="../customXml/item777.xml"/><Relationship Id="rId71" Type="http://schemas.openxmlformats.org/officeDocument/2006/relationships/customXml" Target="../customXml/item71.xml"/><Relationship Id="rId234" Type="http://schemas.openxmlformats.org/officeDocument/2006/relationships/customXml" Target="../customXml/item234.xml"/><Relationship Id="rId637" Type="http://schemas.openxmlformats.org/officeDocument/2006/relationships/customXml" Target="../customXml/item637.xml"/><Relationship Id="rId679" Type="http://schemas.openxmlformats.org/officeDocument/2006/relationships/customXml" Target="../customXml/item679.xml"/><Relationship Id="rId802" Type="http://schemas.openxmlformats.org/officeDocument/2006/relationships/customXml" Target="../customXml/item802.xml"/><Relationship Id="rId844" Type="http://schemas.openxmlformats.org/officeDocument/2006/relationships/customXml" Target="../customXml/item844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76" Type="http://schemas.openxmlformats.org/officeDocument/2006/relationships/customXml" Target="../customXml/item276.xml"/><Relationship Id="rId441" Type="http://schemas.openxmlformats.org/officeDocument/2006/relationships/customXml" Target="../customXml/item441.xml"/><Relationship Id="rId483" Type="http://schemas.openxmlformats.org/officeDocument/2006/relationships/customXml" Target="../customXml/item483.xml"/><Relationship Id="rId539" Type="http://schemas.openxmlformats.org/officeDocument/2006/relationships/customXml" Target="../customXml/item539.xml"/><Relationship Id="rId690" Type="http://schemas.openxmlformats.org/officeDocument/2006/relationships/customXml" Target="../customXml/item690.xml"/><Relationship Id="rId704" Type="http://schemas.openxmlformats.org/officeDocument/2006/relationships/customXml" Target="../customXml/item704.xml"/><Relationship Id="rId746" Type="http://schemas.openxmlformats.org/officeDocument/2006/relationships/customXml" Target="../customXml/item746.xml"/><Relationship Id="rId40" Type="http://schemas.openxmlformats.org/officeDocument/2006/relationships/customXml" Target="../customXml/item40.xml"/><Relationship Id="rId136" Type="http://schemas.openxmlformats.org/officeDocument/2006/relationships/customXml" Target="../customXml/item136.xml"/><Relationship Id="rId178" Type="http://schemas.openxmlformats.org/officeDocument/2006/relationships/customXml" Target="../customXml/item178.xml"/><Relationship Id="rId301" Type="http://schemas.openxmlformats.org/officeDocument/2006/relationships/customXml" Target="../customXml/item301.xml"/><Relationship Id="rId343" Type="http://schemas.openxmlformats.org/officeDocument/2006/relationships/customXml" Target="../customXml/item343.xml"/><Relationship Id="rId550" Type="http://schemas.openxmlformats.org/officeDocument/2006/relationships/customXml" Target="../customXml/item550.xml"/><Relationship Id="rId788" Type="http://schemas.openxmlformats.org/officeDocument/2006/relationships/customXml" Target="../customXml/item788.xml"/><Relationship Id="rId82" Type="http://schemas.openxmlformats.org/officeDocument/2006/relationships/customXml" Target="../customXml/item82.xml"/><Relationship Id="rId203" Type="http://schemas.openxmlformats.org/officeDocument/2006/relationships/customXml" Target="../customXml/item203.xml"/><Relationship Id="rId385" Type="http://schemas.openxmlformats.org/officeDocument/2006/relationships/customXml" Target="../customXml/item385.xml"/><Relationship Id="rId592" Type="http://schemas.openxmlformats.org/officeDocument/2006/relationships/customXml" Target="../customXml/item592.xml"/><Relationship Id="rId606" Type="http://schemas.openxmlformats.org/officeDocument/2006/relationships/customXml" Target="../customXml/item606.xml"/><Relationship Id="rId648" Type="http://schemas.openxmlformats.org/officeDocument/2006/relationships/customXml" Target="../customXml/item648.xml"/><Relationship Id="rId813" Type="http://schemas.openxmlformats.org/officeDocument/2006/relationships/customXml" Target="../customXml/item813.xml"/><Relationship Id="rId855" Type="http://schemas.openxmlformats.org/officeDocument/2006/relationships/slide" Target="slides/slide9.xml"/><Relationship Id="rId245" Type="http://schemas.openxmlformats.org/officeDocument/2006/relationships/customXml" Target="../customXml/item245.xml"/><Relationship Id="rId287" Type="http://schemas.openxmlformats.org/officeDocument/2006/relationships/customXml" Target="../customXml/item287.xml"/><Relationship Id="rId410" Type="http://schemas.openxmlformats.org/officeDocument/2006/relationships/customXml" Target="../customXml/item410.xml"/><Relationship Id="rId452" Type="http://schemas.openxmlformats.org/officeDocument/2006/relationships/customXml" Target="../customXml/item452.xml"/><Relationship Id="rId494" Type="http://schemas.openxmlformats.org/officeDocument/2006/relationships/customXml" Target="../customXml/item494.xml"/><Relationship Id="rId508" Type="http://schemas.openxmlformats.org/officeDocument/2006/relationships/customXml" Target="../customXml/item508.xml"/><Relationship Id="rId715" Type="http://schemas.openxmlformats.org/officeDocument/2006/relationships/customXml" Target="../customXml/item715.xml"/><Relationship Id="rId105" Type="http://schemas.openxmlformats.org/officeDocument/2006/relationships/customXml" Target="../customXml/item105.xml"/><Relationship Id="rId147" Type="http://schemas.openxmlformats.org/officeDocument/2006/relationships/customXml" Target="../customXml/item147.xml"/><Relationship Id="rId312" Type="http://schemas.openxmlformats.org/officeDocument/2006/relationships/customXml" Target="../customXml/item312.xml"/><Relationship Id="rId354" Type="http://schemas.openxmlformats.org/officeDocument/2006/relationships/customXml" Target="../customXml/item354.xml"/><Relationship Id="rId757" Type="http://schemas.openxmlformats.org/officeDocument/2006/relationships/customXml" Target="../customXml/item757.xml"/><Relationship Id="rId799" Type="http://schemas.openxmlformats.org/officeDocument/2006/relationships/customXml" Target="../customXml/item799.xml"/><Relationship Id="rId51" Type="http://schemas.openxmlformats.org/officeDocument/2006/relationships/customXml" Target="../customXml/item51.xml"/><Relationship Id="rId93" Type="http://schemas.openxmlformats.org/officeDocument/2006/relationships/customXml" Target="../customXml/item93.xml"/><Relationship Id="rId189" Type="http://schemas.openxmlformats.org/officeDocument/2006/relationships/customXml" Target="../customXml/item189.xml"/><Relationship Id="rId396" Type="http://schemas.openxmlformats.org/officeDocument/2006/relationships/customXml" Target="../customXml/item396.xml"/><Relationship Id="rId561" Type="http://schemas.openxmlformats.org/officeDocument/2006/relationships/customXml" Target="../customXml/item561.xml"/><Relationship Id="rId617" Type="http://schemas.openxmlformats.org/officeDocument/2006/relationships/customXml" Target="../customXml/item617.xml"/><Relationship Id="rId659" Type="http://schemas.openxmlformats.org/officeDocument/2006/relationships/customXml" Target="../customXml/item659.xml"/><Relationship Id="rId824" Type="http://schemas.openxmlformats.org/officeDocument/2006/relationships/customXml" Target="../customXml/item824.xml"/><Relationship Id="rId866" Type="http://schemas.openxmlformats.org/officeDocument/2006/relationships/theme" Target="theme/theme1.xml"/><Relationship Id="rId214" Type="http://schemas.openxmlformats.org/officeDocument/2006/relationships/customXml" Target="../customXml/item214.xml"/><Relationship Id="rId256" Type="http://schemas.openxmlformats.org/officeDocument/2006/relationships/customXml" Target="../customXml/item256.xml"/><Relationship Id="rId298" Type="http://schemas.openxmlformats.org/officeDocument/2006/relationships/customXml" Target="../customXml/item298.xml"/><Relationship Id="rId421" Type="http://schemas.openxmlformats.org/officeDocument/2006/relationships/customXml" Target="../customXml/item421.xml"/><Relationship Id="rId463" Type="http://schemas.openxmlformats.org/officeDocument/2006/relationships/customXml" Target="../customXml/item463.xml"/><Relationship Id="rId519" Type="http://schemas.openxmlformats.org/officeDocument/2006/relationships/customXml" Target="../customXml/item519.xml"/><Relationship Id="rId670" Type="http://schemas.openxmlformats.org/officeDocument/2006/relationships/customXml" Target="../customXml/item670.xml"/><Relationship Id="rId116" Type="http://schemas.openxmlformats.org/officeDocument/2006/relationships/customXml" Target="../customXml/item116.xml"/><Relationship Id="rId158" Type="http://schemas.openxmlformats.org/officeDocument/2006/relationships/customXml" Target="../customXml/item158.xml"/><Relationship Id="rId323" Type="http://schemas.openxmlformats.org/officeDocument/2006/relationships/customXml" Target="../customXml/item323.xml"/><Relationship Id="rId530" Type="http://schemas.openxmlformats.org/officeDocument/2006/relationships/customXml" Target="../customXml/item530.xml"/><Relationship Id="rId726" Type="http://schemas.openxmlformats.org/officeDocument/2006/relationships/customXml" Target="../customXml/item726.xml"/><Relationship Id="rId768" Type="http://schemas.openxmlformats.org/officeDocument/2006/relationships/customXml" Target="../customXml/item768.xml"/><Relationship Id="rId20" Type="http://schemas.openxmlformats.org/officeDocument/2006/relationships/customXml" Target="../customXml/item20.xml"/><Relationship Id="rId62" Type="http://schemas.openxmlformats.org/officeDocument/2006/relationships/customXml" Target="../customXml/item62.xml"/><Relationship Id="rId365" Type="http://schemas.openxmlformats.org/officeDocument/2006/relationships/customXml" Target="../customXml/item365.xml"/><Relationship Id="rId572" Type="http://schemas.openxmlformats.org/officeDocument/2006/relationships/customXml" Target="../customXml/item572.xml"/><Relationship Id="rId628" Type="http://schemas.openxmlformats.org/officeDocument/2006/relationships/customXml" Target="../customXml/item628.xml"/><Relationship Id="rId835" Type="http://schemas.openxmlformats.org/officeDocument/2006/relationships/customXml" Target="../customXml/item835.xml"/><Relationship Id="rId225" Type="http://schemas.openxmlformats.org/officeDocument/2006/relationships/customXml" Target="../customXml/item225.xml"/><Relationship Id="rId267" Type="http://schemas.openxmlformats.org/officeDocument/2006/relationships/customXml" Target="../customXml/item267.xml"/><Relationship Id="rId432" Type="http://schemas.openxmlformats.org/officeDocument/2006/relationships/customXml" Target="../customXml/item432.xml"/><Relationship Id="rId474" Type="http://schemas.openxmlformats.org/officeDocument/2006/relationships/customXml" Target="../customXml/item474.xml"/><Relationship Id="rId127" Type="http://schemas.openxmlformats.org/officeDocument/2006/relationships/customXml" Target="../customXml/item127.xml"/><Relationship Id="rId681" Type="http://schemas.openxmlformats.org/officeDocument/2006/relationships/customXml" Target="../customXml/item681.xml"/><Relationship Id="rId737" Type="http://schemas.openxmlformats.org/officeDocument/2006/relationships/customXml" Target="../customXml/item737.xml"/><Relationship Id="rId779" Type="http://schemas.openxmlformats.org/officeDocument/2006/relationships/customXml" Target="../customXml/item779.xml"/><Relationship Id="rId31" Type="http://schemas.openxmlformats.org/officeDocument/2006/relationships/customXml" Target="../customXml/item31.xml"/><Relationship Id="rId73" Type="http://schemas.openxmlformats.org/officeDocument/2006/relationships/customXml" Target="../customXml/item73.xml"/><Relationship Id="rId169" Type="http://schemas.openxmlformats.org/officeDocument/2006/relationships/customXml" Target="../customXml/item169.xml"/><Relationship Id="rId334" Type="http://schemas.openxmlformats.org/officeDocument/2006/relationships/customXml" Target="../customXml/item334.xml"/><Relationship Id="rId376" Type="http://schemas.openxmlformats.org/officeDocument/2006/relationships/customXml" Target="../customXml/item376.xml"/><Relationship Id="rId541" Type="http://schemas.openxmlformats.org/officeDocument/2006/relationships/customXml" Target="../customXml/item541.xml"/><Relationship Id="rId583" Type="http://schemas.openxmlformats.org/officeDocument/2006/relationships/customXml" Target="../customXml/item583.xml"/><Relationship Id="rId639" Type="http://schemas.openxmlformats.org/officeDocument/2006/relationships/customXml" Target="../customXml/item639.xml"/><Relationship Id="rId790" Type="http://schemas.openxmlformats.org/officeDocument/2006/relationships/customXml" Target="../customXml/item790.xml"/><Relationship Id="rId804" Type="http://schemas.openxmlformats.org/officeDocument/2006/relationships/customXml" Target="../customXml/item804.xml"/><Relationship Id="rId4" Type="http://schemas.openxmlformats.org/officeDocument/2006/relationships/customXml" Target="../customXml/item4.xml"/><Relationship Id="rId180" Type="http://schemas.openxmlformats.org/officeDocument/2006/relationships/customXml" Target="../customXml/item180.xml"/><Relationship Id="rId236" Type="http://schemas.openxmlformats.org/officeDocument/2006/relationships/customXml" Target="../customXml/item236.xml"/><Relationship Id="rId278" Type="http://schemas.openxmlformats.org/officeDocument/2006/relationships/customXml" Target="../customXml/item278.xml"/><Relationship Id="rId401" Type="http://schemas.openxmlformats.org/officeDocument/2006/relationships/customXml" Target="../customXml/item401.xml"/><Relationship Id="rId443" Type="http://schemas.openxmlformats.org/officeDocument/2006/relationships/customXml" Target="../customXml/item443.xml"/><Relationship Id="rId650" Type="http://schemas.openxmlformats.org/officeDocument/2006/relationships/customXml" Target="../customXml/item650.xml"/><Relationship Id="rId846" Type="http://schemas.openxmlformats.org/officeDocument/2006/relationships/slideMaster" Target="slideMasters/slideMaster2.xml"/><Relationship Id="rId303" Type="http://schemas.openxmlformats.org/officeDocument/2006/relationships/customXml" Target="../customXml/item303.xml"/><Relationship Id="rId485" Type="http://schemas.openxmlformats.org/officeDocument/2006/relationships/customXml" Target="../customXml/item485.xml"/><Relationship Id="rId692" Type="http://schemas.openxmlformats.org/officeDocument/2006/relationships/customXml" Target="../customXml/item692.xml"/><Relationship Id="rId706" Type="http://schemas.openxmlformats.org/officeDocument/2006/relationships/customXml" Target="../customXml/item706.xml"/><Relationship Id="rId748" Type="http://schemas.openxmlformats.org/officeDocument/2006/relationships/customXml" Target="../customXml/item748.xml"/><Relationship Id="rId42" Type="http://schemas.openxmlformats.org/officeDocument/2006/relationships/customXml" Target="../customXml/item42.xml"/><Relationship Id="rId84" Type="http://schemas.openxmlformats.org/officeDocument/2006/relationships/customXml" Target="../customXml/item84.xml"/><Relationship Id="rId138" Type="http://schemas.openxmlformats.org/officeDocument/2006/relationships/customXml" Target="../customXml/item138.xml"/><Relationship Id="rId345" Type="http://schemas.openxmlformats.org/officeDocument/2006/relationships/customXml" Target="../customXml/item345.xml"/><Relationship Id="rId387" Type="http://schemas.openxmlformats.org/officeDocument/2006/relationships/customXml" Target="../customXml/item387.xml"/><Relationship Id="rId510" Type="http://schemas.openxmlformats.org/officeDocument/2006/relationships/customXml" Target="../customXml/item510.xml"/><Relationship Id="rId552" Type="http://schemas.openxmlformats.org/officeDocument/2006/relationships/customXml" Target="../customXml/item552.xml"/><Relationship Id="rId594" Type="http://schemas.openxmlformats.org/officeDocument/2006/relationships/customXml" Target="../customXml/item594.xml"/><Relationship Id="rId608" Type="http://schemas.openxmlformats.org/officeDocument/2006/relationships/customXml" Target="../customXml/item608.xml"/><Relationship Id="rId815" Type="http://schemas.openxmlformats.org/officeDocument/2006/relationships/customXml" Target="../customXml/item815.xml"/><Relationship Id="rId191" Type="http://schemas.openxmlformats.org/officeDocument/2006/relationships/customXml" Target="../customXml/item191.xml"/><Relationship Id="rId205" Type="http://schemas.openxmlformats.org/officeDocument/2006/relationships/customXml" Target="../customXml/item205.xml"/><Relationship Id="rId247" Type="http://schemas.openxmlformats.org/officeDocument/2006/relationships/customXml" Target="../customXml/item247.xml"/><Relationship Id="rId412" Type="http://schemas.openxmlformats.org/officeDocument/2006/relationships/customXml" Target="../customXml/item412.xml"/><Relationship Id="rId857" Type="http://schemas.openxmlformats.org/officeDocument/2006/relationships/slide" Target="slides/slide11.xml"/><Relationship Id="rId107" Type="http://schemas.openxmlformats.org/officeDocument/2006/relationships/customXml" Target="../customXml/item107.xml"/><Relationship Id="rId289" Type="http://schemas.openxmlformats.org/officeDocument/2006/relationships/customXml" Target="../customXml/item289.xml"/><Relationship Id="rId454" Type="http://schemas.openxmlformats.org/officeDocument/2006/relationships/customXml" Target="../customXml/item454.xml"/><Relationship Id="rId496" Type="http://schemas.openxmlformats.org/officeDocument/2006/relationships/customXml" Target="../customXml/item496.xml"/><Relationship Id="rId661" Type="http://schemas.openxmlformats.org/officeDocument/2006/relationships/customXml" Target="../customXml/item661.xml"/><Relationship Id="rId717" Type="http://schemas.openxmlformats.org/officeDocument/2006/relationships/customXml" Target="../customXml/item717.xml"/><Relationship Id="rId759" Type="http://schemas.openxmlformats.org/officeDocument/2006/relationships/customXml" Target="../customXml/item759.xml"/><Relationship Id="rId11" Type="http://schemas.openxmlformats.org/officeDocument/2006/relationships/customXml" Target="../customXml/item11.xml"/><Relationship Id="rId53" Type="http://schemas.openxmlformats.org/officeDocument/2006/relationships/customXml" Target="../customXml/item53.xml"/><Relationship Id="rId149" Type="http://schemas.openxmlformats.org/officeDocument/2006/relationships/customXml" Target="../customXml/item149.xml"/><Relationship Id="rId314" Type="http://schemas.openxmlformats.org/officeDocument/2006/relationships/customXml" Target="../customXml/item314.xml"/><Relationship Id="rId356" Type="http://schemas.openxmlformats.org/officeDocument/2006/relationships/customXml" Target="../customXml/item356.xml"/><Relationship Id="rId398" Type="http://schemas.openxmlformats.org/officeDocument/2006/relationships/customXml" Target="../customXml/item398.xml"/><Relationship Id="rId521" Type="http://schemas.openxmlformats.org/officeDocument/2006/relationships/customXml" Target="../customXml/item521.xml"/><Relationship Id="rId563" Type="http://schemas.openxmlformats.org/officeDocument/2006/relationships/customXml" Target="../customXml/item563.xml"/><Relationship Id="rId619" Type="http://schemas.openxmlformats.org/officeDocument/2006/relationships/customXml" Target="../customXml/item619.xml"/><Relationship Id="rId770" Type="http://schemas.openxmlformats.org/officeDocument/2006/relationships/customXml" Target="../customXml/item770.xml"/><Relationship Id="rId95" Type="http://schemas.openxmlformats.org/officeDocument/2006/relationships/customXml" Target="../customXml/item95.xml"/><Relationship Id="rId160" Type="http://schemas.openxmlformats.org/officeDocument/2006/relationships/customXml" Target="../customXml/item160.xml"/><Relationship Id="rId216" Type="http://schemas.openxmlformats.org/officeDocument/2006/relationships/customXml" Target="../customXml/item216.xml"/><Relationship Id="rId423" Type="http://schemas.openxmlformats.org/officeDocument/2006/relationships/customXml" Target="../customXml/item423.xml"/><Relationship Id="rId826" Type="http://schemas.openxmlformats.org/officeDocument/2006/relationships/customXml" Target="../customXml/item826.xml"/><Relationship Id="rId258" Type="http://schemas.openxmlformats.org/officeDocument/2006/relationships/customXml" Target="../customXml/item258.xml"/><Relationship Id="rId465" Type="http://schemas.openxmlformats.org/officeDocument/2006/relationships/customXml" Target="../customXml/item465.xml"/><Relationship Id="rId630" Type="http://schemas.openxmlformats.org/officeDocument/2006/relationships/customXml" Target="../customXml/item630.xml"/><Relationship Id="rId672" Type="http://schemas.openxmlformats.org/officeDocument/2006/relationships/customXml" Target="../customXml/item672.xml"/><Relationship Id="rId728" Type="http://schemas.openxmlformats.org/officeDocument/2006/relationships/customXml" Target="../customXml/item728.xml"/><Relationship Id="rId22" Type="http://schemas.openxmlformats.org/officeDocument/2006/relationships/customXml" Target="../customXml/item22.xml"/><Relationship Id="rId64" Type="http://schemas.openxmlformats.org/officeDocument/2006/relationships/customXml" Target="../customXml/item64.xml"/><Relationship Id="rId118" Type="http://schemas.openxmlformats.org/officeDocument/2006/relationships/customXml" Target="../customXml/item118.xml"/><Relationship Id="rId325" Type="http://schemas.openxmlformats.org/officeDocument/2006/relationships/customXml" Target="../customXml/item325.xml"/><Relationship Id="rId367" Type="http://schemas.openxmlformats.org/officeDocument/2006/relationships/customXml" Target="../customXml/item367.xml"/><Relationship Id="rId532" Type="http://schemas.openxmlformats.org/officeDocument/2006/relationships/customXml" Target="../customXml/item532.xml"/><Relationship Id="rId574" Type="http://schemas.openxmlformats.org/officeDocument/2006/relationships/customXml" Target="../customXml/item574.xml"/><Relationship Id="rId171" Type="http://schemas.openxmlformats.org/officeDocument/2006/relationships/customXml" Target="../customXml/item171.xml"/><Relationship Id="rId227" Type="http://schemas.openxmlformats.org/officeDocument/2006/relationships/customXml" Target="../customXml/item227.xml"/><Relationship Id="rId781" Type="http://schemas.openxmlformats.org/officeDocument/2006/relationships/customXml" Target="../customXml/item781.xml"/><Relationship Id="rId837" Type="http://schemas.openxmlformats.org/officeDocument/2006/relationships/customXml" Target="../customXml/item837.xml"/><Relationship Id="rId269" Type="http://schemas.openxmlformats.org/officeDocument/2006/relationships/customXml" Target="../customXml/item269.xml"/><Relationship Id="rId434" Type="http://schemas.openxmlformats.org/officeDocument/2006/relationships/customXml" Target="../customXml/item434.xml"/><Relationship Id="rId476" Type="http://schemas.openxmlformats.org/officeDocument/2006/relationships/customXml" Target="../customXml/item476.xml"/><Relationship Id="rId641" Type="http://schemas.openxmlformats.org/officeDocument/2006/relationships/customXml" Target="../customXml/item641.xml"/><Relationship Id="rId683" Type="http://schemas.openxmlformats.org/officeDocument/2006/relationships/customXml" Target="../customXml/item683.xml"/><Relationship Id="rId739" Type="http://schemas.openxmlformats.org/officeDocument/2006/relationships/customXml" Target="../customXml/item739.xml"/><Relationship Id="rId33" Type="http://schemas.openxmlformats.org/officeDocument/2006/relationships/customXml" Target="../customXml/item33.xml"/><Relationship Id="rId129" Type="http://schemas.openxmlformats.org/officeDocument/2006/relationships/customXml" Target="../customXml/item129.xml"/><Relationship Id="rId280" Type="http://schemas.openxmlformats.org/officeDocument/2006/relationships/customXml" Target="../customXml/item280.xml"/><Relationship Id="rId336" Type="http://schemas.openxmlformats.org/officeDocument/2006/relationships/customXml" Target="../customXml/item336.xml"/><Relationship Id="rId501" Type="http://schemas.openxmlformats.org/officeDocument/2006/relationships/customXml" Target="../customXml/item501.xml"/><Relationship Id="rId543" Type="http://schemas.openxmlformats.org/officeDocument/2006/relationships/customXml" Target="../customXml/item543.xml"/><Relationship Id="rId75" Type="http://schemas.openxmlformats.org/officeDocument/2006/relationships/customXml" Target="../customXml/item75.xml"/><Relationship Id="rId140" Type="http://schemas.openxmlformats.org/officeDocument/2006/relationships/customXml" Target="../customXml/item140.xml"/><Relationship Id="rId182" Type="http://schemas.openxmlformats.org/officeDocument/2006/relationships/customXml" Target="../customXml/item182.xml"/><Relationship Id="rId378" Type="http://schemas.openxmlformats.org/officeDocument/2006/relationships/customXml" Target="../customXml/item378.xml"/><Relationship Id="rId403" Type="http://schemas.openxmlformats.org/officeDocument/2006/relationships/customXml" Target="../customXml/item403.xml"/><Relationship Id="rId585" Type="http://schemas.openxmlformats.org/officeDocument/2006/relationships/customXml" Target="../customXml/item585.xml"/><Relationship Id="rId750" Type="http://schemas.openxmlformats.org/officeDocument/2006/relationships/customXml" Target="../customXml/item750.xml"/><Relationship Id="rId792" Type="http://schemas.openxmlformats.org/officeDocument/2006/relationships/customXml" Target="../customXml/item792.xml"/><Relationship Id="rId806" Type="http://schemas.openxmlformats.org/officeDocument/2006/relationships/customXml" Target="../customXml/item806.xml"/><Relationship Id="rId848" Type="http://schemas.openxmlformats.org/officeDocument/2006/relationships/slide" Target="slides/slide2.xml"/><Relationship Id="rId6" Type="http://schemas.openxmlformats.org/officeDocument/2006/relationships/customXml" Target="../customXml/item6.xml"/><Relationship Id="rId238" Type="http://schemas.openxmlformats.org/officeDocument/2006/relationships/customXml" Target="../customXml/item238.xml"/><Relationship Id="rId445" Type="http://schemas.openxmlformats.org/officeDocument/2006/relationships/customXml" Target="../customXml/item445.xml"/><Relationship Id="rId487" Type="http://schemas.openxmlformats.org/officeDocument/2006/relationships/customXml" Target="../customXml/item487.xml"/><Relationship Id="rId610" Type="http://schemas.openxmlformats.org/officeDocument/2006/relationships/customXml" Target="../customXml/item610.xml"/><Relationship Id="rId652" Type="http://schemas.openxmlformats.org/officeDocument/2006/relationships/customXml" Target="../customXml/item652.xml"/><Relationship Id="rId694" Type="http://schemas.openxmlformats.org/officeDocument/2006/relationships/customXml" Target="../customXml/item694.xml"/><Relationship Id="rId708" Type="http://schemas.openxmlformats.org/officeDocument/2006/relationships/customXml" Target="../customXml/item708.xml"/><Relationship Id="rId291" Type="http://schemas.openxmlformats.org/officeDocument/2006/relationships/customXml" Target="../customXml/item291.xml"/><Relationship Id="rId305" Type="http://schemas.openxmlformats.org/officeDocument/2006/relationships/customXml" Target="../customXml/item305.xml"/><Relationship Id="rId347" Type="http://schemas.openxmlformats.org/officeDocument/2006/relationships/customXml" Target="../customXml/item347.xml"/><Relationship Id="rId512" Type="http://schemas.openxmlformats.org/officeDocument/2006/relationships/customXml" Target="../customXml/item512.xml"/><Relationship Id="rId44" Type="http://schemas.openxmlformats.org/officeDocument/2006/relationships/customXml" Target="../customXml/item44.xml"/><Relationship Id="rId86" Type="http://schemas.openxmlformats.org/officeDocument/2006/relationships/customXml" Target="../customXml/item86.xml"/><Relationship Id="rId151" Type="http://schemas.openxmlformats.org/officeDocument/2006/relationships/customXml" Target="../customXml/item151.xml"/><Relationship Id="rId389" Type="http://schemas.openxmlformats.org/officeDocument/2006/relationships/customXml" Target="../customXml/item389.xml"/><Relationship Id="rId554" Type="http://schemas.openxmlformats.org/officeDocument/2006/relationships/customXml" Target="../customXml/item554.xml"/><Relationship Id="rId596" Type="http://schemas.openxmlformats.org/officeDocument/2006/relationships/customXml" Target="../customXml/item596.xml"/><Relationship Id="rId761" Type="http://schemas.openxmlformats.org/officeDocument/2006/relationships/customXml" Target="../customXml/item761.xml"/><Relationship Id="rId817" Type="http://schemas.openxmlformats.org/officeDocument/2006/relationships/customXml" Target="../customXml/item817.xml"/><Relationship Id="rId859" Type="http://schemas.openxmlformats.org/officeDocument/2006/relationships/slide" Target="slides/slide13.xml"/><Relationship Id="rId193" Type="http://schemas.openxmlformats.org/officeDocument/2006/relationships/customXml" Target="../customXml/item193.xml"/><Relationship Id="rId207" Type="http://schemas.openxmlformats.org/officeDocument/2006/relationships/customXml" Target="../customXml/item207.xml"/><Relationship Id="rId249" Type="http://schemas.openxmlformats.org/officeDocument/2006/relationships/customXml" Target="../customXml/item249.xml"/><Relationship Id="rId414" Type="http://schemas.openxmlformats.org/officeDocument/2006/relationships/customXml" Target="../customXml/item414.xml"/><Relationship Id="rId456" Type="http://schemas.openxmlformats.org/officeDocument/2006/relationships/customXml" Target="../customXml/item456.xml"/><Relationship Id="rId498" Type="http://schemas.openxmlformats.org/officeDocument/2006/relationships/customXml" Target="../customXml/item498.xml"/><Relationship Id="rId621" Type="http://schemas.openxmlformats.org/officeDocument/2006/relationships/customXml" Target="../customXml/item621.xml"/><Relationship Id="rId663" Type="http://schemas.openxmlformats.org/officeDocument/2006/relationships/customXml" Target="../customXml/item663.xml"/><Relationship Id="rId13" Type="http://schemas.openxmlformats.org/officeDocument/2006/relationships/customXml" Target="../customXml/item13.xml"/><Relationship Id="rId109" Type="http://schemas.openxmlformats.org/officeDocument/2006/relationships/customXml" Target="../customXml/item109.xml"/><Relationship Id="rId260" Type="http://schemas.openxmlformats.org/officeDocument/2006/relationships/customXml" Target="../customXml/item260.xml"/><Relationship Id="rId316" Type="http://schemas.openxmlformats.org/officeDocument/2006/relationships/customXml" Target="../customXml/item316.xml"/><Relationship Id="rId523" Type="http://schemas.openxmlformats.org/officeDocument/2006/relationships/customXml" Target="../customXml/item523.xml"/><Relationship Id="rId719" Type="http://schemas.openxmlformats.org/officeDocument/2006/relationships/customXml" Target="../customXml/item719.xml"/><Relationship Id="rId55" Type="http://schemas.openxmlformats.org/officeDocument/2006/relationships/customXml" Target="../customXml/item55.xml"/><Relationship Id="rId97" Type="http://schemas.openxmlformats.org/officeDocument/2006/relationships/customXml" Target="../customXml/item97.xml"/><Relationship Id="rId120" Type="http://schemas.openxmlformats.org/officeDocument/2006/relationships/customXml" Target="../customXml/item120.xml"/><Relationship Id="rId358" Type="http://schemas.openxmlformats.org/officeDocument/2006/relationships/customXml" Target="../customXml/item358.xml"/><Relationship Id="rId565" Type="http://schemas.openxmlformats.org/officeDocument/2006/relationships/customXml" Target="../customXml/item565.xml"/><Relationship Id="rId730" Type="http://schemas.openxmlformats.org/officeDocument/2006/relationships/customXml" Target="../customXml/item730.xml"/><Relationship Id="rId772" Type="http://schemas.openxmlformats.org/officeDocument/2006/relationships/customXml" Target="../customXml/item772.xml"/><Relationship Id="rId828" Type="http://schemas.openxmlformats.org/officeDocument/2006/relationships/customXml" Target="../customXml/item828.xml"/><Relationship Id="rId162" Type="http://schemas.openxmlformats.org/officeDocument/2006/relationships/customXml" Target="../customXml/item162.xml"/><Relationship Id="rId218" Type="http://schemas.openxmlformats.org/officeDocument/2006/relationships/customXml" Target="../customXml/item218.xml"/><Relationship Id="rId425" Type="http://schemas.openxmlformats.org/officeDocument/2006/relationships/customXml" Target="../customXml/item425.xml"/><Relationship Id="rId467" Type="http://schemas.openxmlformats.org/officeDocument/2006/relationships/customXml" Target="../customXml/item467.xml"/><Relationship Id="rId632" Type="http://schemas.openxmlformats.org/officeDocument/2006/relationships/customXml" Target="../customXml/item632.xml"/><Relationship Id="rId271" Type="http://schemas.openxmlformats.org/officeDocument/2006/relationships/customXml" Target="../customXml/item271.xml"/><Relationship Id="rId674" Type="http://schemas.openxmlformats.org/officeDocument/2006/relationships/customXml" Target="../customXml/item674.xml"/><Relationship Id="rId24" Type="http://schemas.openxmlformats.org/officeDocument/2006/relationships/customXml" Target="../customXml/item24.xml"/><Relationship Id="rId66" Type="http://schemas.openxmlformats.org/officeDocument/2006/relationships/customXml" Target="../customXml/item66.xml"/><Relationship Id="rId131" Type="http://schemas.openxmlformats.org/officeDocument/2006/relationships/customXml" Target="../customXml/item131.xml"/><Relationship Id="rId327" Type="http://schemas.openxmlformats.org/officeDocument/2006/relationships/customXml" Target="../customXml/item327.xml"/><Relationship Id="rId369" Type="http://schemas.openxmlformats.org/officeDocument/2006/relationships/customXml" Target="../customXml/item369.xml"/><Relationship Id="rId534" Type="http://schemas.openxmlformats.org/officeDocument/2006/relationships/customXml" Target="../customXml/item534.xml"/><Relationship Id="rId576" Type="http://schemas.openxmlformats.org/officeDocument/2006/relationships/customXml" Target="../customXml/item576.xml"/><Relationship Id="rId741" Type="http://schemas.openxmlformats.org/officeDocument/2006/relationships/customXml" Target="../customXml/item741.xml"/><Relationship Id="rId783" Type="http://schemas.openxmlformats.org/officeDocument/2006/relationships/customXml" Target="../customXml/item783.xml"/><Relationship Id="rId839" Type="http://schemas.openxmlformats.org/officeDocument/2006/relationships/customXml" Target="../customXml/item839.xml"/><Relationship Id="rId173" Type="http://schemas.openxmlformats.org/officeDocument/2006/relationships/customXml" Target="../customXml/item173.xml"/><Relationship Id="rId229" Type="http://schemas.openxmlformats.org/officeDocument/2006/relationships/customXml" Target="../customXml/item229.xml"/><Relationship Id="rId380" Type="http://schemas.openxmlformats.org/officeDocument/2006/relationships/customXml" Target="../customXml/item380.xml"/><Relationship Id="rId436" Type="http://schemas.openxmlformats.org/officeDocument/2006/relationships/customXml" Target="../customXml/item436.xml"/><Relationship Id="rId601" Type="http://schemas.openxmlformats.org/officeDocument/2006/relationships/customXml" Target="../customXml/item601.xml"/><Relationship Id="rId643" Type="http://schemas.openxmlformats.org/officeDocument/2006/relationships/customXml" Target="../customXml/item643.xml"/><Relationship Id="rId240" Type="http://schemas.openxmlformats.org/officeDocument/2006/relationships/customXml" Target="../customXml/item240.xml"/><Relationship Id="rId478" Type="http://schemas.openxmlformats.org/officeDocument/2006/relationships/customXml" Target="../customXml/item478.xml"/><Relationship Id="rId685" Type="http://schemas.openxmlformats.org/officeDocument/2006/relationships/customXml" Target="../customXml/item685.xml"/><Relationship Id="rId850" Type="http://schemas.openxmlformats.org/officeDocument/2006/relationships/slide" Target="slides/slide4.xml"/><Relationship Id="rId35" Type="http://schemas.openxmlformats.org/officeDocument/2006/relationships/customXml" Target="../customXml/item35.xml"/><Relationship Id="rId77" Type="http://schemas.openxmlformats.org/officeDocument/2006/relationships/customXml" Target="../customXml/item77.xml"/><Relationship Id="rId100" Type="http://schemas.openxmlformats.org/officeDocument/2006/relationships/customXml" Target="../customXml/item100.xml"/><Relationship Id="rId282" Type="http://schemas.openxmlformats.org/officeDocument/2006/relationships/customXml" Target="../customXml/item282.xml"/><Relationship Id="rId338" Type="http://schemas.openxmlformats.org/officeDocument/2006/relationships/customXml" Target="../customXml/item338.xml"/><Relationship Id="rId503" Type="http://schemas.openxmlformats.org/officeDocument/2006/relationships/customXml" Target="../customXml/item503.xml"/><Relationship Id="rId545" Type="http://schemas.openxmlformats.org/officeDocument/2006/relationships/customXml" Target="../customXml/item545.xml"/><Relationship Id="rId587" Type="http://schemas.openxmlformats.org/officeDocument/2006/relationships/customXml" Target="../customXml/item587.xml"/><Relationship Id="rId710" Type="http://schemas.openxmlformats.org/officeDocument/2006/relationships/customXml" Target="../customXml/item710.xml"/><Relationship Id="rId752" Type="http://schemas.openxmlformats.org/officeDocument/2006/relationships/customXml" Target="../customXml/item752.xml"/><Relationship Id="rId808" Type="http://schemas.openxmlformats.org/officeDocument/2006/relationships/customXml" Target="../customXml/item808.xml"/><Relationship Id="rId8" Type="http://schemas.openxmlformats.org/officeDocument/2006/relationships/customXml" Target="../customXml/item8.xml"/><Relationship Id="rId142" Type="http://schemas.openxmlformats.org/officeDocument/2006/relationships/customXml" Target="../customXml/item142.xml"/><Relationship Id="rId184" Type="http://schemas.openxmlformats.org/officeDocument/2006/relationships/customXml" Target="../customXml/item184.xml"/><Relationship Id="rId391" Type="http://schemas.openxmlformats.org/officeDocument/2006/relationships/customXml" Target="../customXml/item391.xml"/><Relationship Id="rId405" Type="http://schemas.openxmlformats.org/officeDocument/2006/relationships/customXml" Target="../customXml/item405.xml"/><Relationship Id="rId447" Type="http://schemas.openxmlformats.org/officeDocument/2006/relationships/customXml" Target="../customXml/item447.xml"/><Relationship Id="rId612" Type="http://schemas.openxmlformats.org/officeDocument/2006/relationships/customXml" Target="../customXml/item612.xml"/><Relationship Id="rId794" Type="http://schemas.openxmlformats.org/officeDocument/2006/relationships/customXml" Target="../customXml/item794.xml"/><Relationship Id="rId251" Type="http://schemas.openxmlformats.org/officeDocument/2006/relationships/customXml" Target="../customXml/item251.xml"/><Relationship Id="rId489" Type="http://schemas.openxmlformats.org/officeDocument/2006/relationships/customXml" Target="../customXml/item489.xml"/><Relationship Id="rId654" Type="http://schemas.openxmlformats.org/officeDocument/2006/relationships/customXml" Target="../customXml/item654.xml"/><Relationship Id="rId696" Type="http://schemas.openxmlformats.org/officeDocument/2006/relationships/customXml" Target="../customXml/item696.xml"/><Relationship Id="rId861" Type="http://schemas.openxmlformats.org/officeDocument/2006/relationships/slide" Target="slides/slide15.xml"/><Relationship Id="rId46" Type="http://schemas.openxmlformats.org/officeDocument/2006/relationships/customXml" Target="../customXml/item46.xml"/><Relationship Id="rId293" Type="http://schemas.openxmlformats.org/officeDocument/2006/relationships/customXml" Target="../customXml/item293.xml"/><Relationship Id="rId307" Type="http://schemas.openxmlformats.org/officeDocument/2006/relationships/customXml" Target="../customXml/item307.xml"/><Relationship Id="rId349" Type="http://schemas.openxmlformats.org/officeDocument/2006/relationships/customXml" Target="../customXml/item349.xml"/><Relationship Id="rId514" Type="http://schemas.openxmlformats.org/officeDocument/2006/relationships/customXml" Target="../customXml/item514.xml"/><Relationship Id="rId556" Type="http://schemas.openxmlformats.org/officeDocument/2006/relationships/customXml" Target="../customXml/item556.xml"/><Relationship Id="rId721" Type="http://schemas.openxmlformats.org/officeDocument/2006/relationships/customXml" Target="../customXml/item721.xml"/><Relationship Id="rId763" Type="http://schemas.openxmlformats.org/officeDocument/2006/relationships/customXml" Target="../customXml/item763.xml"/><Relationship Id="rId88" Type="http://schemas.openxmlformats.org/officeDocument/2006/relationships/customXml" Target="../customXml/item88.xml"/><Relationship Id="rId111" Type="http://schemas.openxmlformats.org/officeDocument/2006/relationships/customXml" Target="../customXml/item111.xml"/><Relationship Id="rId153" Type="http://schemas.openxmlformats.org/officeDocument/2006/relationships/customXml" Target="../customXml/item153.xml"/><Relationship Id="rId195" Type="http://schemas.openxmlformats.org/officeDocument/2006/relationships/customXml" Target="../customXml/item195.xml"/><Relationship Id="rId209" Type="http://schemas.openxmlformats.org/officeDocument/2006/relationships/customXml" Target="../customXml/item209.xml"/><Relationship Id="rId360" Type="http://schemas.openxmlformats.org/officeDocument/2006/relationships/customXml" Target="../customXml/item360.xml"/><Relationship Id="rId416" Type="http://schemas.openxmlformats.org/officeDocument/2006/relationships/customXml" Target="../customXml/item416.xml"/><Relationship Id="rId598" Type="http://schemas.openxmlformats.org/officeDocument/2006/relationships/customXml" Target="../customXml/item598.xml"/><Relationship Id="rId819" Type="http://schemas.openxmlformats.org/officeDocument/2006/relationships/customXml" Target="../customXml/item819.xml"/><Relationship Id="rId220" Type="http://schemas.openxmlformats.org/officeDocument/2006/relationships/customXml" Target="../customXml/item220.xml"/><Relationship Id="rId458" Type="http://schemas.openxmlformats.org/officeDocument/2006/relationships/customXml" Target="../customXml/item458.xml"/><Relationship Id="rId623" Type="http://schemas.openxmlformats.org/officeDocument/2006/relationships/customXml" Target="../customXml/item623.xml"/><Relationship Id="rId665" Type="http://schemas.openxmlformats.org/officeDocument/2006/relationships/customXml" Target="../customXml/item665.xml"/><Relationship Id="rId830" Type="http://schemas.openxmlformats.org/officeDocument/2006/relationships/customXml" Target="../customXml/item830.xml"/><Relationship Id="rId15" Type="http://schemas.openxmlformats.org/officeDocument/2006/relationships/customXml" Target="../customXml/item15.xml"/><Relationship Id="rId57" Type="http://schemas.openxmlformats.org/officeDocument/2006/relationships/customXml" Target="../customXml/item57.xml"/><Relationship Id="rId262" Type="http://schemas.openxmlformats.org/officeDocument/2006/relationships/customXml" Target="../customXml/item262.xml"/><Relationship Id="rId318" Type="http://schemas.openxmlformats.org/officeDocument/2006/relationships/customXml" Target="../customXml/item318.xml"/><Relationship Id="rId525" Type="http://schemas.openxmlformats.org/officeDocument/2006/relationships/customXml" Target="../customXml/item525.xml"/><Relationship Id="rId567" Type="http://schemas.openxmlformats.org/officeDocument/2006/relationships/customXml" Target="../customXml/item567.xml"/><Relationship Id="rId732" Type="http://schemas.openxmlformats.org/officeDocument/2006/relationships/customXml" Target="../customXml/item732.xml"/><Relationship Id="rId99" Type="http://schemas.openxmlformats.org/officeDocument/2006/relationships/customXml" Target="../customXml/item99.xml"/><Relationship Id="rId122" Type="http://schemas.openxmlformats.org/officeDocument/2006/relationships/customXml" Target="../customXml/item122.xml"/><Relationship Id="rId164" Type="http://schemas.openxmlformats.org/officeDocument/2006/relationships/customXml" Target="../customXml/item164.xml"/><Relationship Id="rId371" Type="http://schemas.openxmlformats.org/officeDocument/2006/relationships/customXml" Target="../customXml/item371.xml"/><Relationship Id="rId774" Type="http://schemas.openxmlformats.org/officeDocument/2006/relationships/customXml" Target="../customXml/item774.xml"/><Relationship Id="rId427" Type="http://schemas.openxmlformats.org/officeDocument/2006/relationships/customXml" Target="../customXml/item427.xml"/><Relationship Id="rId469" Type="http://schemas.openxmlformats.org/officeDocument/2006/relationships/customXml" Target="../customXml/item469.xml"/><Relationship Id="rId634" Type="http://schemas.openxmlformats.org/officeDocument/2006/relationships/customXml" Target="../customXml/item634.xml"/><Relationship Id="rId676" Type="http://schemas.openxmlformats.org/officeDocument/2006/relationships/customXml" Target="../customXml/item676.xml"/><Relationship Id="rId841" Type="http://schemas.openxmlformats.org/officeDocument/2006/relationships/customXml" Target="../customXml/item841.xml"/><Relationship Id="rId26" Type="http://schemas.openxmlformats.org/officeDocument/2006/relationships/customXml" Target="../customXml/item26.xml"/><Relationship Id="rId231" Type="http://schemas.openxmlformats.org/officeDocument/2006/relationships/customXml" Target="../customXml/item231.xml"/><Relationship Id="rId273" Type="http://schemas.openxmlformats.org/officeDocument/2006/relationships/customXml" Target="../customXml/item273.xml"/><Relationship Id="rId329" Type="http://schemas.openxmlformats.org/officeDocument/2006/relationships/customXml" Target="../customXml/item329.xml"/><Relationship Id="rId480" Type="http://schemas.openxmlformats.org/officeDocument/2006/relationships/customXml" Target="../customXml/item480.xml"/><Relationship Id="rId536" Type="http://schemas.openxmlformats.org/officeDocument/2006/relationships/customXml" Target="../customXml/item536.xml"/><Relationship Id="rId701" Type="http://schemas.openxmlformats.org/officeDocument/2006/relationships/customXml" Target="../customXml/item701.xml"/><Relationship Id="rId68" Type="http://schemas.openxmlformats.org/officeDocument/2006/relationships/customXml" Target="../customXml/item68.xml"/><Relationship Id="rId133" Type="http://schemas.openxmlformats.org/officeDocument/2006/relationships/customXml" Target="../customXml/item133.xml"/><Relationship Id="rId175" Type="http://schemas.openxmlformats.org/officeDocument/2006/relationships/customXml" Target="../customXml/item175.xml"/><Relationship Id="rId340" Type="http://schemas.openxmlformats.org/officeDocument/2006/relationships/customXml" Target="../customXml/item340.xml"/><Relationship Id="rId578" Type="http://schemas.openxmlformats.org/officeDocument/2006/relationships/customXml" Target="../customXml/item578.xml"/><Relationship Id="rId743" Type="http://schemas.openxmlformats.org/officeDocument/2006/relationships/customXml" Target="../customXml/item743.xml"/><Relationship Id="rId785" Type="http://schemas.openxmlformats.org/officeDocument/2006/relationships/customXml" Target="../customXml/item785.xml"/><Relationship Id="rId200" Type="http://schemas.openxmlformats.org/officeDocument/2006/relationships/customXml" Target="../customXml/item200.xml"/><Relationship Id="rId382" Type="http://schemas.openxmlformats.org/officeDocument/2006/relationships/customXml" Target="../customXml/item382.xml"/><Relationship Id="rId438" Type="http://schemas.openxmlformats.org/officeDocument/2006/relationships/customXml" Target="../customXml/item438.xml"/><Relationship Id="rId603" Type="http://schemas.openxmlformats.org/officeDocument/2006/relationships/customXml" Target="../customXml/item603.xml"/><Relationship Id="rId645" Type="http://schemas.openxmlformats.org/officeDocument/2006/relationships/customXml" Target="../customXml/item645.xml"/><Relationship Id="rId687" Type="http://schemas.openxmlformats.org/officeDocument/2006/relationships/customXml" Target="../customXml/item687.xml"/><Relationship Id="rId810" Type="http://schemas.openxmlformats.org/officeDocument/2006/relationships/customXml" Target="../customXml/item810.xml"/><Relationship Id="rId852" Type="http://schemas.openxmlformats.org/officeDocument/2006/relationships/slide" Target="slides/slide6.xml"/><Relationship Id="rId242" Type="http://schemas.openxmlformats.org/officeDocument/2006/relationships/customXml" Target="../customXml/item242.xml"/><Relationship Id="rId284" Type="http://schemas.openxmlformats.org/officeDocument/2006/relationships/customXml" Target="../customXml/item284.xml"/><Relationship Id="rId491" Type="http://schemas.openxmlformats.org/officeDocument/2006/relationships/customXml" Target="../customXml/item491.xml"/><Relationship Id="rId505" Type="http://schemas.openxmlformats.org/officeDocument/2006/relationships/customXml" Target="../customXml/item505.xml"/><Relationship Id="rId712" Type="http://schemas.openxmlformats.org/officeDocument/2006/relationships/customXml" Target="../customXml/item712.xml"/><Relationship Id="rId37" Type="http://schemas.openxmlformats.org/officeDocument/2006/relationships/customXml" Target="../customXml/item37.xml"/><Relationship Id="rId79" Type="http://schemas.openxmlformats.org/officeDocument/2006/relationships/customXml" Target="../customXml/item79.xml"/><Relationship Id="rId102" Type="http://schemas.openxmlformats.org/officeDocument/2006/relationships/customXml" Target="../customXml/item102.xml"/><Relationship Id="rId144" Type="http://schemas.openxmlformats.org/officeDocument/2006/relationships/customXml" Target="../customXml/item144.xml"/><Relationship Id="rId547" Type="http://schemas.openxmlformats.org/officeDocument/2006/relationships/customXml" Target="../customXml/item547.xml"/><Relationship Id="rId589" Type="http://schemas.openxmlformats.org/officeDocument/2006/relationships/customXml" Target="../customXml/item589.xml"/><Relationship Id="rId754" Type="http://schemas.openxmlformats.org/officeDocument/2006/relationships/customXml" Target="../customXml/item754.xml"/><Relationship Id="rId796" Type="http://schemas.openxmlformats.org/officeDocument/2006/relationships/customXml" Target="../customXml/item796.xml"/><Relationship Id="rId90" Type="http://schemas.openxmlformats.org/officeDocument/2006/relationships/customXml" Target="../customXml/item90.xml"/><Relationship Id="rId186" Type="http://schemas.openxmlformats.org/officeDocument/2006/relationships/customXml" Target="../customXml/item186.xml"/><Relationship Id="rId351" Type="http://schemas.openxmlformats.org/officeDocument/2006/relationships/customXml" Target="../customXml/item351.xml"/><Relationship Id="rId393" Type="http://schemas.openxmlformats.org/officeDocument/2006/relationships/customXml" Target="../customXml/item393.xml"/><Relationship Id="rId407" Type="http://schemas.openxmlformats.org/officeDocument/2006/relationships/customXml" Target="../customXml/item407.xml"/><Relationship Id="rId449" Type="http://schemas.openxmlformats.org/officeDocument/2006/relationships/customXml" Target="../customXml/item449.xml"/><Relationship Id="rId614" Type="http://schemas.openxmlformats.org/officeDocument/2006/relationships/customXml" Target="../customXml/item614.xml"/><Relationship Id="rId656" Type="http://schemas.openxmlformats.org/officeDocument/2006/relationships/customXml" Target="../customXml/item656.xml"/><Relationship Id="rId821" Type="http://schemas.openxmlformats.org/officeDocument/2006/relationships/customXml" Target="../customXml/item821.xml"/><Relationship Id="rId863" Type="http://schemas.openxmlformats.org/officeDocument/2006/relationships/notesMaster" Target="notesMasters/notesMaster1.xml"/><Relationship Id="rId211" Type="http://schemas.openxmlformats.org/officeDocument/2006/relationships/customXml" Target="../customXml/item211.xml"/><Relationship Id="rId253" Type="http://schemas.openxmlformats.org/officeDocument/2006/relationships/customXml" Target="../customXml/item253.xml"/><Relationship Id="rId295" Type="http://schemas.openxmlformats.org/officeDocument/2006/relationships/customXml" Target="../customXml/item295.xml"/><Relationship Id="rId309" Type="http://schemas.openxmlformats.org/officeDocument/2006/relationships/customXml" Target="../customXml/item309.xml"/><Relationship Id="rId460" Type="http://schemas.openxmlformats.org/officeDocument/2006/relationships/customXml" Target="../customXml/item460.xml"/><Relationship Id="rId516" Type="http://schemas.openxmlformats.org/officeDocument/2006/relationships/customXml" Target="../customXml/item516.xml"/><Relationship Id="rId698" Type="http://schemas.openxmlformats.org/officeDocument/2006/relationships/customXml" Target="../customXml/item698.xml"/><Relationship Id="rId48" Type="http://schemas.openxmlformats.org/officeDocument/2006/relationships/customXml" Target="../customXml/item48.xml"/><Relationship Id="rId113" Type="http://schemas.openxmlformats.org/officeDocument/2006/relationships/customXml" Target="../customXml/item113.xml"/><Relationship Id="rId320" Type="http://schemas.openxmlformats.org/officeDocument/2006/relationships/customXml" Target="../customXml/item320.xml"/><Relationship Id="rId558" Type="http://schemas.openxmlformats.org/officeDocument/2006/relationships/customXml" Target="../customXml/item558.xml"/><Relationship Id="rId723" Type="http://schemas.openxmlformats.org/officeDocument/2006/relationships/customXml" Target="../customXml/item723.xml"/><Relationship Id="rId765" Type="http://schemas.openxmlformats.org/officeDocument/2006/relationships/customXml" Target="../customXml/item765.xml"/><Relationship Id="rId155" Type="http://schemas.openxmlformats.org/officeDocument/2006/relationships/customXml" Target="../customXml/item155.xml"/><Relationship Id="rId197" Type="http://schemas.openxmlformats.org/officeDocument/2006/relationships/customXml" Target="../customXml/item197.xml"/><Relationship Id="rId362" Type="http://schemas.openxmlformats.org/officeDocument/2006/relationships/customXml" Target="../customXml/item362.xml"/><Relationship Id="rId418" Type="http://schemas.openxmlformats.org/officeDocument/2006/relationships/customXml" Target="../customXml/item418.xml"/><Relationship Id="rId625" Type="http://schemas.openxmlformats.org/officeDocument/2006/relationships/customXml" Target="../customXml/item625.xml"/><Relationship Id="rId832" Type="http://schemas.openxmlformats.org/officeDocument/2006/relationships/customXml" Target="../customXml/item832.xml"/><Relationship Id="rId222" Type="http://schemas.openxmlformats.org/officeDocument/2006/relationships/customXml" Target="../customXml/item222.xml"/><Relationship Id="rId264" Type="http://schemas.openxmlformats.org/officeDocument/2006/relationships/customXml" Target="../customXml/item264.xml"/><Relationship Id="rId471" Type="http://schemas.openxmlformats.org/officeDocument/2006/relationships/customXml" Target="../customXml/item471.xml"/><Relationship Id="rId667" Type="http://schemas.openxmlformats.org/officeDocument/2006/relationships/customXml" Target="../customXml/item667.xml"/><Relationship Id="rId17" Type="http://schemas.openxmlformats.org/officeDocument/2006/relationships/customXml" Target="../customXml/item17.xml"/><Relationship Id="rId59" Type="http://schemas.openxmlformats.org/officeDocument/2006/relationships/customXml" Target="../customXml/item59.xml"/><Relationship Id="rId124" Type="http://schemas.openxmlformats.org/officeDocument/2006/relationships/customXml" Target="../customXml/item124.xml"/><Relationship Id="rId527" Type="http://schemas.openxmlformats.org/officeDocument/2006/relationships/customXml" Target="../customXml/item527.xml"/><Relationship Id="rId569" Type="http://schemas.openxmlformats.org/officeDocument/2006/relationships/customXml" Target="../customXml/item569.xml"/><Relationship Id="rId734" Type="http://schemas.openxmlformats.org/officeDocument/2006/relationships/customXml" Target="../customXml/item734.xml"/><Relationship Id="rId776" Type="http://schemas.openxmlformats.org/officeDocument/2006/relationships/customXml" Target="../customXml/item776.xml"/><Relationship Id="rId70" Type="http://schemas.openxmlformats.org/officeDocument/2006/relationships/customXml" Target="../customXml/item70.xml"/><Relationship Id="rId166" Type="http://schemas.openxmlformats.org/officeDocument/2006/relationships/customXml" Target="../customXml/item166.xml"/><Relationship Id="rId331" Type="http://schemas.openxmlformats.org/officeDocument/2006/relationships/customXml" Target="../customXml/item331.xml"/><Relationship Id="rId373" Type="http://schemas.openxmlformats.org/officeDocument/2006/relationships/customXml" Target="../customXml/item373.xml"/><Relationship Id="rId429" Type="http://schemas.openxmlformats.org/officeDocument/2006/relationships/customXml" Target="../customXml/item429.xml"/><Relationship Id="rId580" Type="http://schemas.openxmlformats.org/officeDocument/2006/relationships/customXml" Target="../customXml/item580.xml"/><Relationship Id="rId636" Type="http://schemas.openxmlformats.org/officeDocument/2006/relationships/customXml" Target="../customXml/item636.xml"/><Relationship Id="rId801" Type="http://schemas.openxmlformats.org/officeDocument/2006/relationships/customXml" Target="../customXml/item801.xml"/><Relationship Id="rId1" Type="http://schemas.openxmlformats.org/officeDocument/2006/relationships/customXml" Target="../customXml/item1.xml"/><Relationship Id="rId233" Type="http://schemas.openxmlformats.org/officeDocument/2006/relationships/customXml" Target="../customXml/item233.xml"/><Relationship Id="rId440" Type="http://schemas.openxmlformats.org/officeDocument/2006/relationships/customXml" Target="../customXml/item440.xml"/><Relationship Id="rId678" Type="http://schemas.openxmlformats.org/officeDocument/2006/relationships/customXml" Target="../customXml/item678.xml"/><Relationship Id="rId843" Type="http://schemas.openxmlformats.org/officeDocument/2006/relationships/customXml" Target="../customXml/item843.xml"/><Relationship Id="rId28" Type="http://schemas.openxmlformats.org/officeDocument/2006/relationships/customXml" Target="../customXml/item28.xml"/><Relationship Id="rId275" Type="http://schemas.openxmlformats.org/officeDocument/2006/relationships/customXml" Target="../customXml/item275.xml"/><Relationship Id="rId300" Type="http://schemas.openxmlformats.org/officeDocument/2006/relationships/customXml" Target="../customXml/item300.xml"/><Relationship Id="rId482" Type="http://schemas.openxmlformats.org/officeDocument/2006/relationships/customXml" Target="../customXml/item482.xml"/><Relationship Id="rId538" Type="http://schemas.openxmlformats.org/officeDocument/2006/relationships/customXml" Target="../customXml/item538.xml"/><Relationship Id="rId703" Type="http://schemas.openxmlformats.org/officeDocument/2006/relationships/customXml" Target="../customXml/item703.xml"/><Relationship Id="rId745" Type="http://schemas.openxmlformats.org/officeDocument/2006/relationships/customXml" Target="../customXml/item745.xml"/><Relationship Id="rId81" Type="http://schemas.openxmlformats.org/officeDocument/2006/relationships/customXml" Target="../customXml/item81.xml"/><Relationship Id="rId135" Type="http://schemas.openxmlformats.org/officeDocument/2006/relationships/customXml" Target="../customXml/item135.xml"/><Relationship Id="rId177" Type="http://schemas.openxmlformats.org/officeDocument/2006/relationships/customXml" Target="../customXml/item177.xml"/><Relationship Id="rId342" Type="http://schemas.openxmlformats.org/officeDocument/2006/relationships/customXml" Target="../customXml/item342.xml"/><Relationship Id="rId384" Type="http://schemas.openxmlformats.org/officeDocument/2006/relationships/customXml" Target="../customXml/item384.xml"/><Relationship Id="rId591" Type="http://schemas.openxmlformats.org/officeDocument/2006/relationships/customXml" Target="../customXml/item591.xml"/><Relationship Id="rId605" Type="http://schemas.openxmlformats.org/officeDocument/2006/relationships/customXml" Target="../customXml/item605.xml"/><Relationship Id="rId787" Type="http://schemas.openxmlformats.org/officeDocument/2006/relationships/customXml" Target="../customXml/item787.xml"/><Relationship Id="rId812" Type="http://schemas.openxmlformats.org/officeDocument/2006/relationships/customXml" Target="../customXml/item812.xml"/><Relationship Id="rId202" Type="http://schemas.openxmlformats.org/officeDocument/2006/relationships/customXml" Target="../customXml/item202.xml"/><Relationship Id="rId244" Type="http://schemas.openxmlformats.org/officeDocument/2006/relationships/customXml" Target="../customXml/item244.xml"/><Relationship Id="rId647" Type="http://schemas.openxmlformats.org/officeDocument/2006/relationships/customXml" Target="../customXml/item647.xml"/><Relationship Id="rId689" Type="http://schemas.openxmlformats.org/officeDocument/2006/relationships/customXml" Target="../customXml/item689.xml"/><Relationship Id="rId854" Type="http://schemas.openxmlformats.org/officeDocument/2006/relationships/slide" Target="slides/slide8.xml"/><Relationship Id="rId39" Type="http://schemas.openxmlformats.org/officeDocument/2006/relationships/customXml" Target="../customXml/item39.xml"/><Relationship Id="rId286" Type="http://schemas.openxmlformats.org/officeDocument/2006/relationships/customXml" Target="../customXml/item286.xml"/><Relationship Id="rId451" Type="http://schemas.openxmlformats.org/officeDocument/2006/relationships/customXml" Target="../customXml/item451.xml"/><Relationship Id="rId493" Type="http://schemas.openxmlformats.org/officeDocument/2006/relationships/customXml" Target="../customXml/item493.xml"/><Relationship Id="rId507" Type="http://schemas.openxmlformats.org/officeDocument/2006/relationships/customXml" Target="../customXml/item507.xml"/><Relationship Id="rId549" Type="http://schemas.openxmlformats.org/officeDocument/2006/relationships/customXml" Target="../customXml/item549.xml"/><Relationship Id="rId714" Type="http://schemas.openxmlformats.org/officeDocument/2006/relationships/customXml" Target="../customXml/item714.xml"/><Relationship Id="rId756" Type="http://schemas.openxmlformats.org/officeDocument/2006/relationships/customXml" Target="../customXml/item756.xml"/><Relationship Id="rId50" Type="http://schemas.openxmlformats.org/officeDocument/2006/relationships/customXml" Target="../customXml/item50.xml"/><Relationship Id="rId104" Type="http://schemas.openxmlformats.org/officeDocument/2006/relationships/customXml" Target="../customXml/item104.xml"/><Relationship Id="rId146" Type="http://schemas.openxmlformats.org/officeDocument/2006/relationships/customXml" Target="../customXml/item146.xml"/><Relationship Id="rId188" Type="http://schemas.openxmlformats.org/officeDocument/2006/relationships/customXml" Target="../customXml/item188.xml"/><Relationship Id="rId311" Type="http://schemas.openxmlformats.org/officeDocument/2006/relationships/customXml" Target="../customXml/item311.xml"/><Relationship Id="rId353" Type="http://schemas.openxmlformats.org/officeDocument/2006/relationships/customXml" Target="../customXml/item353.xml"/><Relationship Id="rId395" Type="http://schemas.openxmlformats.org/officeDocument/2006/relationships/customXml" Target="../customXml/item395.xml"/><Relationship Id="rId409" Type="http://schemas.openxmlformats.org/officeDocument/2006/relationships/customXml" Target="../customXml/item409.xml"/><Relationship Id="rId560" Type="http://schemas.openxmlformats.org/officeDocument/2006/relationships/customXml" Target="../customXml/item560.xml"/><Relationship Id="rId798" Type="http://schemas.openxmlformats.org/officeDocument/2006/relationships/customXml" Target="../customXml/item798.xml"/><Relationship Id="rId92" Type="http://schemas.openxmlformats.org/officeDocument/2006/relationships/customXml" Target="../customXml/item92.xml"/><Relationship Id="rId213" Type="http://schemas.openxmlformats.org/officeDocument/2006/relationships/customXml" Target="../customXml/item213.xml"/><Relationship Id="rId420" Type="http://schemas.openxmlformats.org/officeDocument/2006/relationships/customXml" Target="../customXml/item420.xml"/><Relationship Id="rId616" Type="http://schemas.openxmlformats.org/officeDocument/2006/relationships/customXml" Target="../customXml/item616.xml"/><Relationship Id="rId658" Type="http://schemas.openxmlformats.org/officeDocument/2006/relationships/customXml" Target="../customXml/item658.xml"/><Relationship Id="rId823" Type="http://schemas.openxmlformats.org/officeDocument/2006/relationships/customXml" Target="../customXml/item823.xml"/><Relationship Id="rId865" Type="http://schemas.openxmlformats.org/officeDocument/2006/relationships/viewProps" Target="viewProps.xml"/><Relationship Id="rId255" Type="http://schemas.openxmlformats.org/officeDocument/2006/relationships/customXml" Target="../customXml/item255.xml"/><Relationship Id="rId297" Type="http://schemas.openxmlformats.org/officeDocument/2006/relationships/customXml" Target="../customXml/item297.xml"/><Relationship Id="rId462" Type="http://schemas.openxmlformats.org/officeDocument/2006/relationships/customXml" Target="../customXml/item462.xml"/><Relationship Id="rId518" Type="http://schemas.openxmlformats.org/officeDocument/2006/relationships/customXml" Target="../customXml/item518.xml"/><Relationship Id="rId725" Type="http://schemas.openxmlformats.org/officeDocument/2006/relationships/customXml" Target="../customXml/item725.xml"/><Relationship Id="rId115" Type="http://schemas.openxmlformats.org/officeDocument/2006/relationships/customXml" Target="../customXml/item115.xml"/><Relationship Id="rId157" Type="http://schemas.openxmlformats.org/officeDocument/2006/relationships/customXml" Target="../customXml/item157.xml"/><Relationship Id="rId322" Type="http://schemas.openxmlformats.org/officeDocument/2006/relationships/customXml" Target="../customXml/item322.xml"/><Relationship Id="rId364" Type="http://schemas.openxmlformats.org/officeDocument/2006/relationships/customXml" Target="../customXml/item364.xml"/><Relationship Id="rId767" Type="http://schemas.openxmlformats.org/officeDocument/2006/relationships/customXml" Target="../customXml/item767.xml"/><Relationship Id="rId61" Type="http://schemas.openxmlformats.org/officeDocument/2006/relationships/customXml" Target="../customXml/item61.xml"/><Relationship Id="rId199" Type="http://schemas.openxmlformats.org/officeDocument/2006/relationships/customXml" Target="../customXml/item199.xml"/><Relationship Id="rId571" Type="http://schemas.openxmlformats.org/officeDocument/2006/relationships/customXml" Target="../customXml/item571.xml"/><Relationship Id="rId627" Type="http://schemas.openxmlformats.org/officeDocument/2006/relationships/customXml" Target="../customXml/item627.xml"/><Relationship Id="rId669" Type="http://schemas.openxmlformats.org/officeDocument/2006/relationships/customXml" Target="../customXml/item669.xml"/><Relationship Id="rId834" Type="http://schemas.openxmlformats.org/officeDocument/2006/relationships/customXml" Target="../customXml/item834.xml"/><Relationship Id="rId19" Type="http://schemas.openxmlformats.org/officeDocument/2006/relationships/customXml" Target="../customXml/item19.xml"/><Relationship Id="rId224" Type="http://schemas.openxmlformats.org/officeDocument/2006/relationships/customXml" Target="../customXml/item224.xml"/><Relationship Id="rId266" Type="http://schemas.openxmlformats.org/officeDocument/2006/relationships/customXml" Target="../customXml/item266.xml"/><Relationship Id="rId431" Type="http://schemas.openxmlformats.org/officeDocument/2006/relationships/customXml" Target="../customXml/item431.xml"/><Relationship Id="rId473" Type="http://schemas.openxmlformats.org/officeDocument/2006/relationships/customXml" Target="../customXml/item473.xml"/><Relationship Id="rId529" Type="http://schemas.openxmlformats.org/officeDocument/2006/relationships/customXml" Target="../customXml/item529.xml"/><Relationship Id="rId680" Type="http://schemas.openxmlformats.org/officeDocument/2006/relationships/customXml" Target="../customXml/item680.xml"/><Relationship Id="rId736" Type="http://schemas.openxmlformats.org/officeDocument/2006/relationships/customXml" Target="../customXml/item736.xml"/><Relationship Id="rId30" Type="http://schemas.openxmlformats.org/officeDocument/2006/relationships/customXml" Target="../customXml/item30.xml"/><Relationship Id="rId126" Type="http://schemas.openxmlformats.org/officeDocument/2006/relationships/customXml" Target="../customXml/item126.xml"/><Relationship Id="rId168" Type="http://schemas.openxmlformats.org/officeDocument/2006/relationships/customXml" Target="../customXml/item168.xml"/><Relationship Id="rId333" Type="http://schemas.openxmlformats.org/officeDocument/2006/relationships/customXml" Target="../customXml/item333.xml"/><Relationship Id="rId540" Type="http://schemas.openxmlformats.org/officeDocument/2006/relationships/customXml" Target="../customXml/item540.xml"/><Relationship Id="rId778" Type="http://schemas.openxmlformats.org/officeDocument/2006/relationships/customXml" Target="../customXml/item778.xml"/><Relationship Id="rId72" Type="http://schemas.openxmlformats.org/officeDocument/2006/relationships/customXml" Target="../customXml/item72.xml"/><Relationship Id="rId375" Type="http://schemas.openxmlformats.org/officeDocument/2006/relationships/customXml" Target="../customXml/item375.xml"/><Relationship Id="rId582" Type="http://schemas.openxmlformats.org/officeDocument/2006/relationships/customXml" Target="../customXml/item582.xml"/><Relationship Id="rId638" Type="http://schemas.openxmlformats.org/officeDocument/2006/relationships/customXml" Target="../customXml/item638.xml"/><Relationship Id="rId803" Type="http://schemas.openxmlformats.org/officeDocument/2006/relationships/customXml" Target="../customXml/item803.xml"/><Relationship Id="rId845" Type="http://schemas.openxmlformats.org/officeDocument/2006/relationships/slideMaster" Target="slideMasters/slideMaster1.xml"/><Relationship Id="rId3" Type="http://schemas.openxmlformats.org/officeDocument/2006/relationships/customXml" Target="../customXml/item3.xml"/><Relationship Id="rId235" Type="http://schemas.openxmlformats.org/officeDocument/2006/relationships/customXml" Target="../customXml/item235.xml"/><Relationship Id="rId277" Type="http://schemas.openxmlformats.org/officeDocument/2006/relationships/customXml" Target="../customXml/item277.xml"/><Relationship Id="rId400" Type="http://schemas.openxmlformats.org/officeDocument/2006/relationships/customXml" Target="../customXml/item400.xml"/><Relationship Id="rId442" Type="http://schemas.openxmlformats.org/officeDocument/2006/relationships/customXml" Target="../customXml/item442.xml"/><Relationship Id="rId484" Type="http://schemas.openxmlformats.org/officeDocument/2006/relationships/customXml" Target="../customXml/item484.xml"/><Relationship Id="rId705" Type="http://schemas.openxmlformats.org/officeDocument/2006/relationships/customXml" Target="../customXml/item705.xml"/><Relationship Id="rId137" Type="http://schemas.openxmlformats.org/officeDocument/2006/relationships/customXml" Target="../customXml/item137.xml"/><Relationship Id="rId302" Type="http://schemas.openxmlformats.org/officeDocument/2006/relationships/customXml" Target="../customXml/item302.xml"/><Relationship Id="rId344" Type="http://schemas.openxmlformats.org/officeDocument/2006/relationships/customXml" Target="../customXml/item344.xml"/><Relationship Id="rId691" Type="http://schemas.openxmlformats.org/officeDocument/2006/relationships/customXml" Target="../customXml/item691.xml"/><Relationship Id="rId747" Type="http://schemas.openxmlformats.org/officeDocument/2006/relationships/customXml" Target="../customXml/item747.xml"/><Relationship Id="rId789" Type="http://schemas.openxmlformats.org/officeDocument/2006/relationships/customXml" Target="../customXml/item789.xml"/><Relationship Id="rId41" Type="http://schemas.openxmlformats.org/officeDocument/2006/relationships/customXml" Target="../customXml/item41.xml"/><Relationship Id="rId83" Type="http://schemas.openxmlformats.org/officeDocument/2006/relationships/customXml" Target="../customXml/item83.xml"/><Relationship Id="rId179" Type="http://schemas.openxmlformats.org/officeDocument/2006/relationships/customXml" Target="../customXml/item179.xml"/><Relationship Id="rId386" Type="http://schemas.openxmlformats.org/officeDocument/2006/relationships/customXml" Target="../customXml/item386.xml"/><Relationship Id="rId551" Type="http://schemas.openxmlformats.org/officeDocument/2006/relationships/customXml" Target="../customXml/item551.xml"/><Relationship Id="rId593" Type="http://schemas.openxmlformats.org/officeDocument/2006/relationships/customXml" Target="../customXml/item593.xml"/><Relationship Id="rId607" Type="http://schemas.openxmlformats.org/officeDocument/2006/relationships/customXml" Target="../customXml/item607.xml"/><Relationship Id="rId649" Type="http://schemas.openxmlformats.org/officeDocument/2006/relationships/customXml" Target="../customXml/item649.xml"/><Relationship Id="rId814" Type="http://schemas.openxmlformats.org/officeDocument/2006/relationships/customXml" Target="../customXml/item814.xml"/><Relationship Id="rId856" Type="http://schemas.openxmlformats.org/officeDocument/2006/relationships/slide" Target="slides/slide10.xml"/><Relationship Id="rId190" Type="http://schemas.openxmlformats.org/officeDocument/2006/relationships/customXml" Target="../customXml/item190.xml"/><Relationship Id="rId204" Type="http://schemas.openxmlformats.org/officeDocument/2006/relationships/customXml" Target="../customXml/item204.xml"/><Relationship Id="rId246" Type="http://schemas.openxmlformats.org/officeDocument/2006/relationships/customXml" Target="../customXml/item246.xml"/><Relationship Id="rId288" Type="http://schemas.openxmlformats.org/officeDocument/2006/relationships/customXml" Target="../customXml/item288.xml"/><Relationship Id="rId411" Type="http://schemas.openxmlformats.org/officeDocument/2006/relationships/customXml" Target="../customXml/item411.xml"/><Relationship Id="rId453" Type="http://schemas.openxmlformats.org/officeDocument/2006/relationships/customXml" Target="../customXml/item453.xml"/><Relationship Id="rId509" Type="http://schemas.openxmlformats.org/officeDocument/2006/relationships/customXml" Target="../customXml/item509.xml"/><Relationship Id="rId660" Type="http://schemas.openxmlformats.org/officeDocument/2006/relationships/customXml" Target="../customXml/item660.xml"/><Relationship Id="rId106" Type="http://schemas.openxmlformats.org/officeDocument/2006/relationships/customXml" Target="../customXml/item106.xml"/><Relationship Id="rId313" Type="http://schemas.openxmlformats.org/officeDocument/2006/relationships/customXml" Target="../customXml/item313.xml"/><Relationship Id="rId495" Type="http://schemas.openxmlformats.org/officeDocument/2006/relationships/customXml" Target="../customXml/item495.xml"/><Relationship Id="rId716" Type="http://schemas.openxmlformats.org/officeDocument/2006/relationships/customXml" Target="../customXml/item716.xml"/><Relationship Id="rId758" Type="http://schemas.openxmlformats.org/officeDocument/2006/relationships/customXml" Target="../customXml/item758.xml"/><Relationship Id="rId10" Type="http://schemas.openxmlformats.org/officeDocument/2006/relationships/customXml" Target="../customXml/item10.xml"/><Relationship Id="rId52" Type="http://schemas.openxmlformats.org/officeDocument/2006/relationships/customXml" Target="../customXml/item52.xml"/><Relationship Id="rId94" Type="http://schemas.openxmlformats.org/officeDocument/2006/relationships/customXml" Target="../customXml/item94.xml"/><Relationship Id="rId148" Type="http://schemas.openxmlformats.org/officeDocument/2006/relationships/customXml" Target="../customXml/item148.xml"/><Relationship Id="rId355" Type="http://schemas.openxmlformats.org/officeDocument/2006/relationships/customXml" Target="../customXml/item355.xml"/><Relationship Id="rId397" Type="http://schemas.openxmlformats.org/officeDocument/2006/relationships/customXml" Target="../customXml/item397.xml"/><Relationship Id="rId520" Type="http://schemas.openxmlformats.org/officeDocument/2006/relationships/customXml" Target="../customXml/item520.xml"/><Relationship Id="rId562" Type="http://schemas.openxmlformats.org/officeDocument/2006/relationships/customXml" Target="../customXml/item562.xml"/><Relationship Id="rId618" Type="http://schemas.openxmlformats.org/officeDocument/2006/relationships/customXml" Target="../customXml/item618.xml"/><Relationship Id="rId825" Type="http://schemas.openxmlformats.org/officeDocument/2006/relationships/customXml" Target="../customXml/item825.xml"/><Relationship Id="rId215" Type="http://schemas.openxmlformats.org/officeDocument/2006/relationships/customXml" Target="../customXml/item215.xml"/><Relationship Id="rId257" Type="http://schemas.openxmlformats.org/officeDocument/2006/relationships/customXml" Target="../customXml/item257.xml"/><Relationship Id="rId422" Type="http://schemas.openxmlformats.org/officeDocument/2006/relationships/customXml" Target="../customXml/item422.xml"/><Relationship Id="rId464" Type="http://schemas.openxmlformats.org/officeDocument/2006/relationships/customXml" Target="../customXml/item464.xml"/><Relationship Id="rId867" Type="http://schemas.openxmlformats.org/officeDocument/2006/relationships/tableStyles" Target="tableStyles.xml"/><Relationship Id="rId299" Type="http://schemas.openxmlformats.org/officeDocument/2006/relationships/customXml" Target="../customXml/item299.xml"/><Relationship Id="rId727" Type="http://schemas.openxmlformats.org/officeDocument/2006/relationships/customXml" Target="../customXml/item727.xml"/><Relationship Id="rId63" Type="http://schemas.openxmlformats.org/officeDocument/2006/relationships/customXml" Target="../customXml/item63.xml"/><Relationship Id="rId159" Type="http://schemas.openxmlformats.org/officeDocument/2006/relationships/customXml" Target="../customXml/item159.xml"/><Relationship Id="rId366" Type="http://schemas.openxmlformats.org/officeDocument/2006/relationships/customXml" Target="../customXml/item366.xml"/><Relationship Id="rId573" Type="http://schemas.openxmlformats.org/officeDocument/2006/relationships/customXml" Target="../customXml/item573.xml"/><Relationship Id="rId780" Type="http://schemas.openxmlformats.org/officeDocument/2006/relationships/customXml" Target="../customXml/item780.xml"/><Relationship Id="rId226" Type="http://schemas.openxmlformats.org/officeDocument/2006/relationships/customXml" Target="../customXml/item226.xml"/><Relationship Id="rId433" Type="http://schemas.openxmlformats.org/officeDocument/2006/relationships/customXml" Target="../customXml/item433.xml"/><Relationship Id="rId640" Type="http://schemas.openxmlformats.org/officeDocument/2006/relationships/customXml" Target="../customXml/item640.xml"/><Relationship Id="rId738" Type="http://schemas.openxmlformats.org/officeDocument/2006/relationships/customXml" Target="../customXml/item738.xml"/><Relationship Id="rId74" Type="http://schemas.openxmlformats.org/officeDocument/2006/relationships/customXml" Target="../customXml/item74.xml"/><Relationship Id="rId377" Type="http://schemas.openxmlformats.org/officeDocument/2006/relationships/customXml" Target="../customXml/item377.xml"/><Relationship Id="rId500" Type="http://schemas.openxmlformats.org/officeDocument/2006/relationships/customXml" Target="../customXml/item500.xml"/><Relationship Id="rId584" Type="http://schemas.openxmlformats.org/officeDocument/2006/relationships/customXml" Target="../customXml/item584.xml"/><Relationship Id="rId805" Type="http://schemas.openxmlformats.org/officeDocument/2006/relationships/customXml" Target="../customXml/item805.xml"/><Relationship Id="rId5" Type="http://schemas.openxmlformats.org/officeDocument/2006/relationships/customXml" Target="../customXml/item5.xml"/><Relationship Id="rId237" Type="http://schemas.openxmlformats.org/officeDocument/2006/relationships/customXml" Target="../customXml/item237.xml"/><Relationship Id="rId791" Type="http://schemas.openxmlformats.org/officeDocument/2006/relationships/customXml" Target="../customXml/item791.xml"/><Relationship Id="rId444" Type="http://schemas.openxmlformats.org/officeDocument/2006/relationships/customXml" Target="../customXml/item444.xml"/><Relationship Id="rId651" Type="http://schemas.openxmlformats.org/officeDocument/2006/relationships/customXml" Target="../customXml/item651.xml"/><Relationship Id="rId749" Type="http://schemas.openxmlformats.org/officeDocument/2006/relationships/customXml" Target="../customXml/item749.xml"/><Relationship Id="rId290" Type="http://schemas.openxmlformats.org/officeDocument/2006/relationships/customXml" Target="../customXml/item290.xml"/><Relationship Id="rId304" Type="http://schemas.openxmlformats.org/officeDocument/2006/relationships/customXml" Target="../customXml/item304.xml"/><Relationship Id="rId388" Type="http://schemas.openxmlformats.org/officeDocument/2006/relationships/customXml" Target="../customXml/item388.xml"/><Relationship Id="rId511" Type="http://schemas.openxmlformats.org/officeDocument/2006/relationships/customXml" Target="../customXml/item511.xml"/><Relationship Id="rId609" Type="http://schemas.openxmlformats.org/officeDocument/2006/relationships/customXml" Target="../customXml/item609.xml"/><Relationship Id="rId85" Type="http://schemas.openxmlformats.org/officeDocument/2006/relationships/customXml" Target="../customXml/item85.xml"/><Relationship Id="rId150" Type="http://schemas.openxmlformats.org/officeDocument/2006/relationships/customXml" Target="../customXml/item150.xml"/><Relationship Id="rId595" Type="http://schemas.openxmlformats.org/officeDocument/2006/relationships/customXml" Target="../customXml/item595.xml"/><Relationship Id="rId816" Type="http://schemas.openxmlformats.org/officeDocument/2006/relationships/customXml" Target="../customXml/item816.xml"/><Relationship Id="rId248" Type="http://schemas.openxmlformats.org/officeDocument/2006/relationships/customXml" Target="../customXml/item248.xml"/><Relationship Id="rId455" Type="http://schemas.openxmlformats.org/officeDocument/2006/relationships/customXml" Target="../customXml/item455.xml"/><Relationship Id="rId662" Type="http://schemas.openxmlformats.org/officeDocument/2006/relationships/customXml" Target="../customXml/item662.xml"/><Relationship Id="rId12" Type="http://schemas.openxmlformats.org/officeDocument/2006/relationships/customXml" Target="../customXml/item12.xml"/><Relationship Id="rId108" Type="http://schemas.openxmlformats.org/officeDocument/2006/relationships/customXml" Target="../customXml/item108.xml"/><Relationship Id="rId315" Type="http://schemas.openxmlformats.org/officeDocument/2006/relationships/customXml" Target="../customXml/item315.xml"/><Relationship Id="rId522" Type="http://schemas.openxmlformats.org/officeDocument/2006/relationships/customXml" Target="../customXml/item522.xml"/><Relationship Id="rId96" Type="http://schemas.openxmlformats.org/officeDocument/2006/relationships/customXml" Target="../customXml/item96.xml"/><Relationship Id="rId161" Type="http://schemas.openxmlformats.org/officeDocument/2006/relationships/customXml" Target="../customXml/item161.xml"/><Relationship Id="rId399" Type="http://schemas.openxmlformats.org/officeDocument/2006/relationships/customXml" Target="../customXml/item399.xml"/><Relationship Id="rId827" Type="http://schemas.openxmlformats.org/officeDocument/2006/relationships/customXml" Target="../customXml/item827.xml"/><Relationship Id="rId259" Type="http://schemas.openxmlformats.org/officeDocument/2006/relationships/customXml" Target="../customXml/item259.xml"/><Relationship Id="rId466" Type="http://schemas.openxmlformats.org/officeDocument/2006/relationships/customXml" Target="../customXml/item466.xml"/><Relationship Id="rId673" Type="http://schemas.openxmlformats.org/officeDocument/2006/relationships/customXml" Target="../customXml/item673.xml"/><Relationship Id="rId23" Type="http://schemas.openxmlformats.org/officeDocument/2006/relationships/customXml" Target="../customXml/item23.xml"/><Relationship Id="rId119" Type="http://schemas.openxmlformats.org/officeDocument/2006/relationships/customXml" Target="../customXml/item119.xml"/><Relationship Id="rId326" Type="http://schemas.openxmlformats.org/officeDocument/2006/relationships/customXml" Target="../customXml/item326.xml"/><Relationship Id="rId533" Type="http://schemas.openxmlformats.org/officeDocument/2006/relationships/customXml" Target="../customXml/item533.xml"/><Relationship Id="rId740" Type="http://schemas.openxmlformats.org/officeDocument/2006/relationships/customXml" Target="../customXml/item740.xml"/><Relationship Id="rId838" Type="http://schemas.openxmlformats.org/officeDocument/2006/relationships/customXml" Target="../customXml/item838.xml"/><Relationship Id="rId172" Type="http://schemas.openxmlformats.org/officeDocument/2006/relationships/customXml" Target="../customXml/item172.xml"/><Relationship Id="rId477" Type="http://schemas.openxmlformats.org/officeDocument/2006/relationships/customXml" Target="../customXml/item477.xml"/><Relationship Id="rId600" Type="http://schemas.openxmlformats.org/officeDocument/2006/relationships/customXml" Target="../customXml/item600.xml"/><Relationship Id="rId684" Type="http://schemas.openxmlformats.org/officeDocument/2006/relationships/customXml" Target="../customXml/item684.xml"/><Relationship Id="rId337" Type="http://schemas.openxmlformats.org/officeDocument/2006/relationships/customXml" Target="../customXml/item3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1B6B268-1754-4B6F-AC00-F0EDCED0C39C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2E278C2-F2E4-42B8-BEB6-7BC435DE7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025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240" indent="-18124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278C2-F2E4-42B8-BEB6-7BC435DE7A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99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240" indent="-18124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278C2-F2E4-42B8-BEB6-7BC435DE7AB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99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240" indent="-18124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278C2-F2E4-42B8-BEB6-7BC435DE7AB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99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240" indent="-18124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278C2-F2E4-42B8-BEB6-7BC435DE7AB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99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240" indent="-18124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278C2-F2E4-42B8-BEB6-7BC435DE7AB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99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4/24/2017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EAF9-9E58-4CC8-A6FF-6DD8A58DEEA4}" type="datetimeFigureOut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4/24/2017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CA15C064-DD44-4CAC-873E-2D1F54821676}" type="slidenum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2024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EAF9-9E58-4CC8-A6FF-6DD8A58DEEA4}" type="datetimeFigureOut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4/24/2017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CA15C064-DD44-4CAC-873E-2D1F54821676}" type="slidenum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650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EAF9-9E58-4CC8-A6FF-6DD8A58DEEA4}" type="datetimeFigureOut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4/24/2017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177959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EAF9-9E58-4CC8-A6FF-6DD8A58DEEA4}" type="datetimeFigureOut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4/24/2017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0100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EAF9-9E58-4CC8-A6FF-6DD8A58DEEA4}" type="datetimeFigureOut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4/24/2017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CA15C064-DD44-4CAC-873E-2D1F54821676}" type="slidenum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279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EAF9-9E58-4CC8-A6FF-6DD8A58DEEA4}" type="datetimeFigureOut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4/24/2017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4728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EAF9-9E58-4CC8-A6FF-6DD8A58DEEA4}" type="datetimeFigureOut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4/24/2017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1738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EAF9-9E58-4CC8-A6FF-6DD8A58DEEA4}" type="datetimeFigureOut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4/24/2017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284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4/24/2017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EAF9-9E58-4CC8-A6FF-6DD8A58DEEA4}" type="datetimeFigureOut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4/24/2017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49726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EAF9-9E58-4CC8-A6FF-6DD8A58DEEA4}" type="datetimeFigureOut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4/24/2017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586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EAF9-9E58-4CC8-A6FF-6DD8A58DEEA4}" type="datetimeFigureOut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4/24/2017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200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4/24/2017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4/24/2017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4/24/2017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4/24/2017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4/24/2017</a:t>
            </a:fld>
            <a:endParaRPr 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pPr algn="l" eaLnBrk="1" latinLnBrk="0" hangingPunct="1"/>
            <a:fld id="{74CBEAF9-9E58-4CC8-A6FF-6DD8A58DEEA4}" type="datetimeFigureOut">
              <a:rPr lang="en-US" smtClean="0"/>
              <a:pPr algn="l" eaLnBrk="1" latinLnBrk="0" hangingPunct="1"/>
              <a:t>4/24/2017</a:t>
            </a:fld>
            <a:endParaRPr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pPr algn="r" eaLnBrk="1" latinLnBrk="0" hangingPunct="1"/>
            <a:endParaRPr kumimoji="0"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74CBEAF9-9E58-4CC8-A6FF-6DD8A58DEEA4}" type="datetimeFigureOut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4/24/2017</a:t>
            </a:fld>
            <a:endParaRPr lang="en-US" dirty="0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CA15C064-DD44-4CAC-873E-2D1F54821676}" type="slidenum">
              <a:rPr 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46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customXml" Target="../../customXml/item440.xml"/><Relationship Id="rId1" Type="http://schemas.openxmlformats.org/officeDocument/2006/relationships/customXml" Target="../../customXml/item324.xml"/><Relationship Id="rId6" Type="http://schemas.openxmlformats.org/officeDocument/2006/relationships/image" Target="../media/image4.jpe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customXml" Target="../../customXml/item448.xml"/><Relationship Id="rId1" Type="http://schemas.openxmlformats.org/officeDocument/2006/relationships/customXml" Target="../../customXml/item737.xml"/><Relationship Id="rId6" Type="http://schemas.openxmlformats.org/officeDocument/2006/relationships/image" Target="../media/image4.jpe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customXml" Target="../../customXml/item244.xml"/><Relationship Id="rId21" Type="http://schemas.openxmlformats.org/officeDocument/2006/relationships/customXml" Target="../../customXml/item641.xml"/><Relationship Id="rId34" Type="http://schemas.openxmlformats.org/officeDocument/2006/relationships/customXml" Target="../../customXml/item554.xml"/><Relationship Id="rId42" Type="http://schemas.openxmlformats.org/officeDocument/2006/relationships/customXml" Target="../../customXml/item292.xml"/><Relationship Id="rId47" Type="http://schemas.openxmlformats.org/officeDocument/2006/relationships/customXml" Target="../../customXml/item662.xml"/><Relationship Id="rId50" Type="http://schemas.openxmlformats.org/officeDocument/2006/relationships/customXml" Target="../../customXml/item77.xml"/><Relationship Id="rId55" Type="http://schemas.openxmlformats.org/officeDocument/2006/relationships/customXml" Target="../../customXml/item207.xml"/><Relationship Id="rId63" Type="http://schemas.openxmlformats.org/officeDocument/2006/relationships/customXml" Target="../../customXml/item22.xml"/><Relationship Id="rId68" Type="http://schemas.openxmlformats.org/officeDocument/2006/relationships/customXml" Target="../../customXml/item296.xml"/><Relationship Id="rId76" Type="http://schemas.openxmlformats.org/officeDocument/2006/relationships/customXml" Target="../../customXml/item614.xml"/><Relationship Id="rId84" Type="http://schemas.openxmlformats.org/officeDocument/2006/relationships/image" Target="../media/image7.png"/><Relationship Id="rId89" Type="http://schemas.openxmlformats.org/officeDocument/2006/relationships/image" Target="../media/image3.jpg"/><Relationship Id="rId97" Type="http://schemas.openxmlformats.org/officeDocument/2006/relationships/image" Target="../media/image19.png"/><Relationship Id="rId7" Type="http://schemas.openxmlformats.org/officeDocument/2006/relationships/customXml" Target="../../customXml/item156.xml"/><Relationship Id="rId71" Type="http://schemas.openxmlformats.org/officeDocument/2006/relationships/customXml" Target="../../customXml/item495.xml"/><Relationship Id="rId92" Type="http://schemas.openxmlformats.org/officeDocument/2006/relationships/image" Target="../media/image14.jpeg"/><Relationship Id="rId2" Type="http://schemas.openxmlformats.org/officeDocument/2006/relationships/customXml" Target="../../customXml/item501.xml"/><Relationship Id="rId16" Type="http://schemas.openxmlformats.org/officeDocument/2006/relationships/customXml" Target="../../customXml/item401.xml"/><Relationship Id="rId29" Type="http://schemas.openxmlformats.org/officeDocument/2006/relationships/customXml" Target="../../customXml/item435.xml"/><Relationship Id="rId11" Type="http://schemas.openxmlformats.org/officeDocument/2006/relationships/customXml" Target="../../customXml/item468.xml"/><Relationship Id="rId24" Type="http://schemas.openxmlformats.org/officeDocument/2006/relationships/customXml" Target="../../customXml/item710.xml"/><Relationship Id="rId32" Type="http://schemas.openxmlformats.org/officeDocument/2006/relationships/customXml" Target="../../customXml/item106.xml"/><Relationship Id="rId37" Type="http://schemas.openxmlformats.org/officeDocument/2006/relationships/customXml" Target="../../customXml/item58.xml"/><Relationship Id="rId40" Type="http://schemas.openxmlformats.org/officeDocument/2006/relationships/customXml" Target="../../customXml/item252.xml"/><Relationship Id="rId45" Type="http://schemas.openxmlformats.org/officeDocument/2006/relationships/customXml" Target="../../customXml/item363.xml"/><Relationship Id="rId53" Type="http://schemas.openxmlformats.org/officeDocument/2006/relationships/customXml" Target="../../customXml/item259.xml"/><Relationship Id="rId58" Type="http://schemas.openxmlformats.org/officeDocument/2006/relationships/customXml" Target="../../customXml/item459.xml"/><Relationship Id="rId66" Type="http://schemas.openxmlformats.org/officeDocument/2006/relationships/customXml" Target="../../customXml/item15.xml"/><Relationship Id="rId74" Type="http://schemas.openxmlformats.org/officeDocument/2006/relationships/customXml" Target="../../customXml/item684.xml"/><Relationship Id="rId79" Type="http://schemas.openxmlformats.org/officeDocument/2006/relationships/customXml" Target="../../customXml/item112.xml"/><Relationship Id="rId87" Type="http://schemas.openxmlformats.org/officeDocument/2006/relationships/image" Target="../media/image10.png"/><Relationship Id="rId5" Type="http://schemas.openxmlformats.org/officeDocument/2006/relationships/customXml" Target="../../customXml/item329.xml"/><Relationship Id="rId61" Type="http://schemas.openxmlformats.org/officeDocument/2006/relationships/customXml" Target="../../customXml/item672.xml"/><Relationship Id="rId82" Type="http://schemas.openxmlformats.org/officeDocument/2006/relationships/slideLayout" Target="../slideLayouts/slideLayout2.xml"/><Relationship Id="rId90" Type="http://schemas.openxmlformats.org/officeDocument/2006/relationships/image" Target="../media/image12.jpeg"/><Relationship Id="rId95" Type="http://schemas.openxmlformats.org/officeDocument/2006/relationships/image" Target="../media/image17.png"/><Relationship Id="rId19" Type="http://schemas.openxmlformats.org/officeDocument/2006/relationships/customXml" Target="../../customXml/item593.xml"/><Relationship Id="rId14" Type="http://schemas.openxmlformats.org/officeDocument/2006/relationships/customXml" Target="../../customXml/item60.xml"/><Relationship Id="rId22" Type="http://schemas.openxmlformats.org/officeDocument/2006/relationships/customXml" Target="../../customXml/item624.xml"/><Relationship Id="rId27" Type="http://schemas.openxmlformats.org/officeDocument/2006/relationships/customXml" Target="../../customXml/item225.xml"/><Relationship Id="rId30" Type="http://schemas.openxmlformats.org/officeDocument/2006/relationships/customXml" Target="../../customXml/item231.xml"/><Relationship Id="rId35" Type="http://schemas.openxmlformats.org/officeDocument/2006/relationships/customXml" Target="../../customXml/item486.xml"/><Relationship Id="rId43" Type="http://schemas.openxmlformats.org/officeDocument/2006/relationships/customXml" Target="../../customXml/item73.xml"/><Relationship Id="rId48" Type="http://schemas.openxmlformats.org/officeDocument/2006/relationships/customXml" Target="../../customXml/item694.xml"/><Relationship Id="rId56" Type="http://schemas.openxmlformats.org/officeDocument/2006/relationships/customXml" Target="../../customXml/item306.xml"/><Relationship Id="rId64" Type="http://schemas.openxmlformats.org/officeDocument/2006/relationships/customXml" Target="../../customXml/item491.xml"/><Relationship Id="rId69" Type="http://schemas.openxmlformats.org/officeDocument/2006/relationships/customXml" Target="../../customXml/item349.xml"/><Relationship Id="rId77" Type="http://schemas.openxmlformats.org/officeDocument/2006/relationships/customXml" Target="../../customXml/item369.xml"/><Relationship Id="rId8" Type="http://schemas.openxmlformats.org/officeDocument/2006/relationships/customXml" Target="../../customXml/item211.xml"/><Relationship Id="rId51" Type="http://schemas.openxmlformats.org/officeDocument/2006/relationships/customXml" Target="../../customXml/item653.xml"/><Relationship Id="rId72" Type="http://schemas.openxmlformats.org/officeDocument/2006/relationships/customXml" Target="../../customXml/item730.xml"/><Relationship Id="rId80" Type="http://schemas.openxmlformats.org/officeDocument/2006/relationships/customXml" Target="../../customXml/item591.xml"/><Relationship Id="rId85" Type="http://schemas.openxmlformats.org/officeDocument/2006/relationships/image" Target="../media/image8.png"/><Relationship Id="rId93" Type="http://schemas.openxmlformats.org/officeDocument/2006/relationships/image" Target="../media/image15.jpeg"/><Relationship Id="rId98" Type="http://schemas.openxmlformats.org/officeDocument/2006/relationships/image" Target="../media/image20.emf"/><Relationship Id="rId3" Type="http://schemas.openxmlformats.org/officeDocument/2006/relationships/customXml" Target="../../customXml/item644.xml"/><Relationship Id="rId12" Type="http://schemas.openxmlformats.org/officeDocument/2006/relationships/customXml" Target="../../customXml/item586.xml"/><Relationship Id="rId17" Type="http://schemas.openxmlformats.org/officeDocument/2006/relationships/customXml" Target="../../customXml/item41.xml"/><Relationship Id="rId25" Type="http://schemas.openxmlformats.org/officeDocument/2006/relationships/customXml" Target="../../customXml/item640.xml"/><Relationship Id="rId33" Type="http://schemas.openxmlformats.org/officeDocument/2006/relationships/customXml" Target="../../customXml/item240.xml"/><Relationship Id="rId38" Type="http://schemas.openxmlformats.org/officeDocument/2006/relationships/customXml" Target="../../customXml/item511.xml"/><Relationship Id="rId46" Type="http://schemas.openxmlformats.org/officeDocument/2006/relationships/customXml" Target="../../customXml/item520.xml"/><Relationship Id="rId59" Type="http://schemas.openxmlformats.org/officeDocument/2006/relationships/customXml" Target="../../customXml/item172.xml"/><Relationship Id="rId67" Type="http://schemas.openxmlformats.org/officeDocument/2006/relationships/customXml" Target="../../customXml/item179.xml"/><Relationship Id="rId20" Type="http://schemas.openxmlformats.org/officeDocument/2006/relationships/customXml" Target="../../customXml/item238.xml"/><Relationship Id="rId41" Type="http://schemas.openxmlformats.org/officeDocument/2006/relationships/customXml" Target="../../customXml/item658.xml"/><Relationship Id="rId54" Type="http://schemas.openxmlformats.org/officeDocument/2006/relationships/customXml" Target="../../customXml/item663.xml"/><Relationship Id="rId62" Type="http://schemas.openxmlformats.org/officeDocument/2006/relationships/customXml" Target="../../customXml/item311.xml"/><Relationship Id="rId70" Type="http://schemas.openxmlformats.org/officeDocument/2006/relationships/customXml" Target="../../customXml/item481.xml"/><Relationship Id="rId75" Type="http://schemas.openxmlformats.org/officeDocument/2006/relationships/customXml" Target="../../customXml/item317.xml"/><Relationship Id="rId83" Type="http://schemas.openxmlformats.org/officeDocument/2006/relationships/image" Target="../media/image6.png"/><Relationship Id="rId88" Type="http://schemas.openxmlformats.org/officeDocument/2006/relationships/image" Target="../media/image11.png"/><Relationship Id="rId91" Type="http://schemas.openxmlformats.org/officeDocument/2006/relationships/image" Target="../media/image13.jpeg"/><Relationship Id="rId96" Type="http://schemas.openxmlformats.org/officeDocument/2006/relationships/image" Target="../media/image18.png"/><Relationship Id="rId1" Type="http://schemas.openxmlformats.org/officeDocument/2006/relationships/customXml" Target="../../customXml/item422.xml"/><Relationship Id="rId6" Type="http://schemas.openxmlformats.org/officeDocument/2006/relationships/customXml" Target="../../customXml/item14.xml"/><Relationship Id="rId15" Type="http://schemas.openxmlformats.org/officeDocument/2006/relationships/customXml" Target="../../customXml/item204.xml"/><Relationship Id="rId23" Type="http://schemas.openxmlformats.org/officeDocument/2006/relationships/customXml" Target="../../customXml/item307.xml"/><Relationship Id="rId28" Type="http://schemas.openxmlformats.org/officeDocument/2006/relationships/customXml" Target="../../customXml/item751.xml"/><Relationship Id="rId36" Type="http://schemas.openxmlformats.org/officeDocument/2006/relationships/customXml" Target="../../customXml/item71.xml"/><Relationship Id="rId49" Type="http://schemas.openxmlformats.org/officeDocument/2006/relationships/customXml" Target="../../customXml/item410.xml"/><Relationship Id="rId57" Type="http://schemas.openxmlformats.org/officeDocument/2006/relationships/customXml" Target="../../customXml/item493.xml"/><Relationship Id="rId10" Type="http://schemas.openxmlformats.org/officeDocument/2006/relationships/customXml" Target="../../customXml/item61.xml"/><Relationship Id="rId31" Type="http://schemas.openxmlformats.org/officeDocument/2006/relationships/customXml" Target="../../customXml/item487.xml"/><Relationship Id="rId44" Type="http://schemas.openxmlformats.org/officeDocument/2006/relationships/customXml" Target="../../customXml/item724.xml"/><Relationship Id="rId52" Type="http://schemas.openxmlformats.org/officeDocument/2006/relationships/customXml" Target="../../customXml/item140.xml"/><Relationship Id="rId60" Type="http://schemas.openxmlformats.org/officeDocument/2006/relationships/customXml" Target="../../customXml/item193.xml"/><Relationship Id="rId65" Type="http://schemas.openxmlformats.org/officeDocument/2006/relationships/customXml" Target="../../customXml/item375.xml"/><Relationship Id="rId73" Type="http://schemas.openxmlformats.org/officeDocument/2006/relationships/customXml" Target="../../customXml/item623.xml"/><Relationship Id="rId78" Type="http://schemas.openxmlformats.org/officeDocument/2006/relationships/customXml" Target="../../customXml/item400.xml"/><Relationship Id="rId81" Type="http://schemas.openxmlformats.org/officeDocument/2006/relationships/customXml" Target="../../customXml/item613.xml"/><Relationship Id="rId86" Type="http://schemas.openxmlformats.org/officeDocument/2006/relationships/image" Target="../media/image9.png"/><Relationship Id="rId94" Type="http://schemas.openxmlformats.org/officeDocument/2006/relationships/image" Target="../media/image16.jpeg"/><Relationship Id="rId4" Type="http://schemas.openxmlformats.org/officeDocument/2006/relationships/customXml" Target="../../customXml/item270.xml"/><Relationship Id="rId9" Type="http://schemas.openxmlformats.org/officeDocument/2006/relationships/customXml" Target="../../customXml/item575.xml"/><Relationship Id="rId13" Type="http://schemas.openxmlformats.org/officeDocument/2006/relationships/customXml" Target="../../customXml/item132.xml"/><Relationship Id="rId18" Type="http://schemas.openxmlformats.org/officeDocument/2006/relationships/customXml" Target="../../customXml/item475.xml"/><Relationship Id="rId39" Type="http://schemas.openxmlformats.org/officeDocument/2006/relationships/customXml" Target="../../customXml/item1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customXml" Target="../../customXml/item34.xml"/><Relationship Id="rId1" Type="http://schemas.openxmlformats.org/officeDocument/2006/relationships/customXml" Target="../../customXml/item149.xml"/><Relationship Id="rId6" Type="http://schemas.openxmlformats.org/officeDocument/2006/relationships/image" Target="../media/image4.jpe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customXml" Target="../../customXml/item461.xml"/><Relationship Id="rId21" Type="http://schemas.openxmlformats.org/officeDocument/2006/relationships/customXml" Target="../../customXml/item608.xml"/><Relationship Id="rId34" Type="http://schemas.openxmlformats.org/officeDocument/2006/relationships/customXml" Target="../../customXml/item65.xml"/><Relationship Id="rId42" Type="http://schemas.openxmlformats.org/officeDocument/2006/relationships/customXml" Target="../../customXml/item121.xml"/><Relationship Id="rId47" Type="http://schemas.openxmlformats.org/officeDocument/2006/relationships/customXml" Target="../../customXml/item541.xml"/><Relationship Id="rId50" Type="http://schemas.openxmlformats.org/officeDocument/2006/relationships/customXml" Target="../../customXml/item310.xml"/><Relationship Id="rId55" Type="http://schemas.openxmlformats.org/officeDocument/2006/relationships/customXml" Target="../../customXml/item476.xml"/><Relationship Id="rId63" Type="http://schemas.openxmlformats.org/officeDocument/2006/relationships/customXml" Target="../../customXml/item194.xml"/><Relationship Id="rId68" Type="http://schemas.openxmlformats.org/officeDocument/2006/relationships/customXml" Target="../../customXml/item618.xml"/><Relationship Id="rId76" Type="http://schemas.openxmlformats.org/officeDocument/2006/relationships/customXml" Target="../../customXml/item127.xml"/><Relationship Id="rId84" Type="http://schemas.openxmlformats.org/officeDocument/2006/relationships/image" Target="../media/image7.png"/><Relationship Id="rId89" Type="http://schemas.openxmlformats.org/officeDocument/2006/relationships/image" Target="../media/image3.jpg"/><Relationship Id="rId97" Type="http://schemas.openxmlformats.org/officeDocument/2006/relationships/image" Target="../media/image19.png"/><Relationship Id="rId7" Type="http://schemas.openxmlformats.org/officeDocument/2006/relationships/customXml" Target="../../customXml/item21.xml"/><Relationship Id="rId71" Type="http://schemas.openxmlformats.org/officeDocument/2006/relationships/customXml" Target="../../customXml/item729.xml"/><Relationship Id="rId92" Type="http://schemas.openxmlformats.org/officeDocument/2006/relationships/image" Target="../media/image14.jpeg"/><Relationship Id="rId2" Type="http://schemas.openxmlformats.org/officeDocument/2006/relationships/customXml" Target="../../customXml/item175.xml"/><Relationship Id="rId16" Type="http://schemas.openxmlformats.org/officeDocument/2006/relationships/customXml" Target="../../customXml/item263.xml"/><Relationship Id="rId29" Type="http://schemas.openxmlformats.org/officeDocument/2006/relationships/customXml" Target="../../customXml/item651.xml"/><Relationship Id="rId11" Type="http://schemas.openxmlformats.org/officeDocument/2006/relationships/customXml" Target="../../customXml/item74.xml"/><Relationship Id="rId24" Type="http://schemas.openxmlformats.org/officeDocument/2006/relationships/customXml" Target="../../customXml/item297.xml"/><Relationship Id="rId32" Type="http://schemas.openxmlformats.org/officeDocument/2006/relationships/customXml" Target="../../customXml/item598.xml"/><Relationship Id="rId37" Type="http://schemas.openxmlformats.org/officeDocument/2006/relationships/customXml" Target="../../customXml/item253.xml"/><Relationship Id="rId40" Type="http://schemas.openxmlformats.org/officeDocument/2006/relationships/customXml" Target="../../customXml/item558.xml"/><Relationship Id="rId45" Type="http://schemas.openxmlformats.org/officeDocument/2006/relationships/customXml" Target="../../customXml/item718.xml"/><Relationship Id="rId53" Type="http://schemas.openxmlformats.org/officeDocument/2006/relationships/customXml" Target="../../customXml/item43.xml"/><Relationship Id="rId58" Type="http://schemas.openxmlformats.org/officeDocument/2006/relationships/customXml" Target="../../customXml/item673.xml"/><Relationship Id="rId66" Type="http://schemas.openxmlformats.org/officeDocument/2006/relationships/customXml" Target="../../customXml/item371.xml"/><Relationship Id="rId74" Type="http://schemas.openxmlformats.org/officeDocument/2006/relationships/customXml" Target="../../customXml/item466.xml"/><Relationship Id="rId79" Type="http://schemas.openxmlformats.org/officeDocument/2006/relationships/customXml" Target="../../customXml/item330.xml"/><Relationship Id="rId87" Type="http://schemas.openxmlformats.org/officeDocument/2006/relationships/image" Target="../media/image10.png"/><Relationship Id="rId5" Type="http://schemas.openxmlformats.org/officeDocument/2006/relationships/customXml" Target="../../customXml/item137.xml"/><Relationship Id="rId61" Type="http://schemas.openxmlformats.org/officeDocument/2006/relationships/customXml" Target="../../customXml/item512.xml"/><Relationship Id="rId82" Type="http://schemas.openxmlformats.org/officeDocument/2006/relationships/slideLayout" Target="../slideLayouts/slideLayout2.xml"/><Relationship Id="rId90" Type="http://schemas.openxmlformats.org/officeDocument/2006/relationships/image" Target="../media/image12.jpeg"/><Relationship Id="rId95" Type="http://schemas.openxmlformats.org/officeDocument/2006/relationships/image" Target="../media/image17.png"/><Relationship Id="rId19" Type="http://schemas.openxmlformats.org/officeDocument/2006/relationships/customXml" Target="../../customXml/item100.xml"/><Relationship Id="rId14" Type="http://schemas.openxmlformats.org/officeDocument/2006/relationships/customXml" Target="../../customXml/item531.xml"/><Relationship Id="rId22" Type="http://schemas.openxmlformats.org/officeDocument/2006/relationships/customXml" Target="../../customXml/item467.xml"/><Relationship Id="rId27" Type="http://schemas.openxmlformats.org/officeDocument/2006/relationships/customXml" Target="../../customXml/item474.xml"/><Relationship Id="rId30" Type="http://schemas.openxmlformats.org/officeDocument/2006/relationships/customXml" Target="../../customXml/item689.xml"/><Relationship Id="rId35" Type="http://schemas.openxmlformats.org/officeDocument/2006/relationships/customXml" Target="../../customXml/item532.xml"/><Relationship Id="rId43" Type="http://schemas.openxmlformats.org/officeDocument/2006/relationships/customXml" Target="../../customXml/item543.xml"/><Relationship Id="rId48" Type="http://schemas.openxmlformats.org/officeDocument/2006/relationships/customXml" Target="../../customXml/item130.xml"/><Relationship Id="rId56" Type="http://schemas.openxmlformats.org/officeDocument/2006/relationships/customXml" Target="../../customXml/item187.xml"/><Relationship Id="rId64" Type="http://schemas.openxmlformats.org/officeDocument/2006/relationships/customXml" Target="../../customXml/item180.xml"/><Relationship Id="rId69" Type="http://schemas.openxmlformats.org/officeDocument/2006/relationships/customXml" Target="../../customXml/item551.xml"/><Relationship Id="rId77" Type="http://schemas.openxmlformats.org/officeDocument/2006/relationships/customXml" Target="../../customXml/item685.xml"/><Relationship Id="rId8" Type="http://schemas.openxmlformats.org/officeDocument/2006/relationships/customXml" Target="../../customXml/item278.xml"/><Relationship Id="rId51" Type="http://schemas.openxmlformats.org/officeDocument/2006/relationships/customXml" Target="../../customXml/item342.xml"/><Relationship Id="rId72" Type="http://schemas.openxmlformats.org/officeDocument/2006/relationships/customXml" Target="../../customXml/item173.xml"/><Relationship Id="rId80" Type="http://schemas.openxmlformats.org/officeDocument/2006/relationships/customXml" Target="../../customXml/item434.xml"/><Relationship Id="rId85" Type="http://schemas.openxmlformats.org/officeDocument/2006/relationships/image" Target="../media/image8.png"/><Relationship Id="rId93" Type="http://schemas.openxmlformats.org/officeDocument/2006/relationships/image" Target="../media/image15.jpeg"/><Relationship Id="rId98" Type="http://schemas.openxmlformats.org/officeDocument/2006/relationships/image" Target="../media/image20.emf"/><Relationship Id="rId3" Type="http://schemas.openxmlformats.org/officeDocument/2006/relationships/customXml" Target="../../customXml/item707.xml"/><Relationship Id="rId12" Type="http://schemas.openxmlformats.org/officeDocument/2006/relationships/customXml" Target="../../customXml/item42.xml"/><Relationship Id="rId17" Type="http://schemas.openxmlformats.org/officeDocument/2006/relationships/customXml" Target="../../customXml/item752.xml"/><Relationship Id="rId25" Type="http://schemas.openxmlformats.org/officeDocument/2006/relationships/customXml" Target="../../customXml/item246.xml"/><Relationship Id="rId33" Type="http://schemas.openxmlformats.org/officeDocument/2006/relationships/customXml" Target="../../customXml/item700.xml"/><Relationship Id="rId38" Type="http://schemas.openxmlformats.org/officeDocument/2006/relationships/customXml" Target="../../customXml/item360.xml"/><Relationship Id="rId46" Type="http://schemas.openxmlformats.org/officeDocument/2006/relationships/customXml" Target="../../customXml/item325.xml"/><Relationship Id="rId59" Type="http://schemas.openxmlformats.org/officeDocument/2006/relationships/customXml" Target="../../customXml/item12.xml"/><Relationship Id="rId67" Type="http://schemas.openxmlformats.org/officeDocument/2006/relationships/customXml" Target="../../customXml/item745.xml"/><Relationship Id="rId20" Type="http://schemas.openxmlformats.org/officeDocument/2006/relationships/customXml" Target="../../customXml/item568.xml"/><Relationship Id="rId41" Type="http://schemas.openxmlformats.org/officeDocument/2006/relationships/customXml" Target="../../customXml/item574.xml"/><Relationship Id="rId54" Type="http://schemas.openxmlformats.org/officeDocument/2006/relationships/customXml" Target="../../customXml/item353.xml"/><Relationship Id="rId62" Type="http://schemas.openxmlformats.org/officeDocument/2006/relationships/customXml" Target="../../customXml/item1.xml"/><Relationship Id="rId70" Type="http://schemas.openxmlformats.org/officeDocument/2006/relationships/customXml" Target="../../customXml/item262.xml"/><Relationship Id="rId75" Type="http://schemas.openxmlformats.org/officeDocument/2006/relationships/customXml" Target="../../customXml/item768.xml"/><Relationship Id="rId83" Type="http://schemas.openxmlformats.org/officeDocument/2006/relationships/image" Target="../media/image6.png"/><Relationship Id="rId88" Type="http://schemas.openxmlformats.org/officeDocument/2006/relationships/image" Target="../media/image11.png"/><Relationship Id="rId91" Type="http://schemas.openxmlformats.org/officeDocument/2006/relationships/image" Target="../media/image13.jpeg"/><Relationship Id="rId96" Type="http://schemas.openxmlformats.org/officeDocument/2006/relationships/image" Target="../media/image18.png"/><Relationship Id="rId1" Type="http://schemas.openxmlformats.org/officeDocument/2006/relationships/customXml" Target="../../customXml/item654.xml"/><Relationship Id="rId6" Type="http://schemas.openxmlformats.org/officeDocument/2006/relationships/customXml" Target="../../customXml/item155.xml"/><Relationship Id="rId15" Type="http://schemas.openxmlformats.org/officeDocument/2006/relationships/customXml" Target="../../customXml/item230.xml"/><Relationship Id="rId23" Type="http://schemas.openxmlformats.org/officeDocument/2006/relationships/customXml" Target="../../customXml/item159.xml"/><Relationship Id="rId28" Type="http://schemas.openxmlformats.org/officeDocument/2006/relationships/customXml" Target="../../customXml/item191.xml"/><Relationship Id="rId36" Type="http://schemas.openxmlformats.org/officeDocument/2006/relationships/customXml" Target="../../customXml/item150.xml"/><Relationship Id="rId49" Type="http://schemas.openxmlformats.org/officeDocument/2006/relationships/customXml" Target="../../customXml/item612.xml"/><Relationship Id="rId57" Type="http://schemas.openxmlformats.org/officeDocument/2006/relationships/customXml" Target="../../customXml/item569.xml"/><Relationship Id="rId10" Type="http://schemas.openxmlformats.org/officeDocument/2006/relationships/customXml" Target="../../customXml/item739.xml"/><Relationship Id="rId31" Type="http://schemas.openxmlformats.org/officeDocument/2006/relationships/customXml" Target="../../customXml/item402.xml"/><Relationship Id="rId44" Type="http://schemas.openxmlformats.org/officeDocument/2006/relationships/customXml" Target="../../customXml/item585.xml"/><Relationship Id="rId52" Type="http://schemas.openxmlformats.org/officeDocument/2006/relationships/customXml" Target="../../customXml/item226.xml"/><Relationship Id="rId60" Type="http://schemas.openxmlformats.org/officeDocument/2006/relationships/customXml" Target="../../customXml/item494.xml"/><Relationship Id="rId65" Type="http://schemas.openxmlformats.org/officeDocument/2006/relationships/customXml" Target="../../customXml/item239.xml"/><Relationship Id="rId73" Type="http://schemas.openxmlformats.org/officeDocument/2006/relationships/customXml" Target="../../customXml/item652.xml"/><Relationship Id="rId78" Type="http://schemas.openxmlformats.org/officeDocument/2006/relationships/customXml" Target="../../customXml/item212.xml"/><Relationship Id="rId81" Type="http://schemas.openxmlformats.org/officeDocument/2006/relationships/customXml" Target="../../customXml/item148.xml"/><Relationship Id="rId86" Type="http://schemas.openxmlformats.org/officeDocument/2006/relationships/image" Target="../media/image9.png"/><Relationship Id="rId94" Type="http://schemas.openxmlformats.org/officeDocument/2006/relationships/image" Target="../media/image16.jpeg"/><Relationship Id="rId4" Type="http://schemas.openxmlformats.org/officeDocument/2006/relationships/customXml" Target="../../customXml/item764.xml"/><Relationship Id="rId9" Type="http://schemas.openxmlformats.org/officeDocument/2006/relationships/customXml" Target="../../customXml/item336.xml"/><Relationship Id="rId13" Type="http://schemas.openxmlformats.org/officeDocument/2006/relationships/customXml" Target="../../customXml/item53.xml"/><Relationship Id="rId18" Type="http://schemas.openxmlformats.org/officeDocument/2006/relationships/customXml" Target="../../customXml/item44.xml"/><Relationship Id="rId39" Type="http://schemas.openxmlformats.org/officeDocument/2006/relationships/customXml" Target="../../customXml/item4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customXml" Target="../../customXml/item421.xml"/><Relationship Id="rId1" Type="http://schemas.openxmlformats.org/officeDocument/2006/relationships/customXml" Target="../../customXml/item460.xml"/><Relationship Id="rId6" Type="http://schemas.openxmlformats.org/officeDocument/2006/relationships/image" Target="../media/image4.jpe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customXml" Target="../../customXml/item55.xml"/><Relationship Id="rId21" Type="http://schemas.openxmlformats.org/officeDocument/2006/relationships/customXml" Target="../../customXml/item629.xml"/><Relationship Id="rId34" Type="http://schemas.openxmlformats.org/officeDocument/2006/relationships/customXml" Target="../../customXml/item82.xml"/><Relationship Id="rId42" Type="http://schemas.openxmlformats.org/officeDocument/2006/relationships/customXml" Target="../../customXml/item716.xml"/><Relationship Id="rId47" Type="http://schemas.openxmlformats.org/officeDocument/2006/relationships/customXml" Target="../../customXml/item199.xml"/><Relationship Id="rId50" Type="http://schemas.openxmlformats.org/officeDocument/2006/relationships/customXml" Target="../../customXml/item394.xml"/><Relationship Id="rId55" Type="http://schemas.openxmlformats.org/officeDocument/2006/relationships/customXml" Target="../../customXml/item539.xml"/><Relationship Id="rId63" Type="http://schemas.openxmlformats.org/officeDocument/2006/relationships/customXml" Target="../../customXml/item749.xml"/><Relationship Id="rId68" Type="http://schemas.openxmlformats.org/officeDocument/2006/relationships/customXml" Target="../../customXml/item619.xml"/><Relationship Id="rId76" Type="http://schemas.openxmlformats.org/officeDocument/2006/relationships/customXml" Target="../../customXml/item192.xml"/><Relationship Id="rId84" Type="http://schemas.openxmlformats.org/officeDocument/2006/relationships/image" Target="../media/image7.png"/><Relationship Id="rId89" Type="http://schemas.openxmlformats.org/officeDocument/2006/relationships/image" Target="../media/image3.jpg"/><Relationship Id="rId97" Type="http://schemas.openxmlformats.org/officeDocument/2006/relationships/image" Target="../media/image19.png"/><Relationship Id="rId7" Type="http://schemas.openxmlformats.org/officeDocument/2006/relationships/customXml" Target="../../customXml/item627.xml"/><Relationship Id="rId71" Type="http://schemas.openxmlformats.org/officeDocument/2006/relationships/customXml" Target="../../customXml/item33.xml"/><Relationship Id="rId92" Type="http://schemas.openxmlformats.org/officeDocument/2006/relationships/image" Target="../media/image14.jpeg"/><Relationship Id="rId2" Type="http://schemas.openxmlformats.org/officeDocument/2006/relationships/customXml" Target="../../customXml/item605.xml"/><Relationship Id="rId16" Type="http://schemas.openxmlformats.org/officeDocument/2006/relationships/customXml" Target="../../customXml/item635.xml"/><Relationship Id="rId29" Type="http://schemas.openxmlformats.org/officeDocument/2006/relationships/customXml" Target="../../customXml/item304.xml"/><Relationship Id="rId11" Type="http://schemas.openxmlformats.org/officeDocument/2006/relationships/customXml" Target="../../customXml/item32.xml"/><Relationship Id="rId24" Type="http://schemas.openxmlformats.org/officeDocument/2006/relationships/customXml" Target="../../customXml/item316.xml"/><Relationship Id="rId32" Type="http://schemas.openxmlformats.org/officeDocument/2006/relationships/customXml" Target="../../customXml/item441.xml"/><Relationship Id="rId37" Type="http://schemas.openxmlformats.org/officeDocument/2006/relationships/customXml" Target="../../customXml/item288.xml"/><Relationship Id="rId40" Type="http://schemas.openxmlformats.org/officeDocument/2006/relationships/customXml" Target="../../customXml/item456.xml"/><Relationship Id="rId45" Type="http://schemas.openxmlformats.org/officeDocument/2006/relationships/customXml" Target="../../customXml/item671.xml"/><Relationship Id="rId53" Type="http://schemas.openxmlformats.org/officeDocument/2006/relationships/customXml" Target="../../customXml/item147.xml"/><Relationship Id="rId58" Type="http://schemas.openxmlformats.org/officeDocument/2006/relationships/customXml" Target="../../customXml/item680.xml"/><Relationship Id="rId66" Type="http://schemas.openxmlformats.org/officeDocument/2006/relationships/customXml" Target="../../customXml/item540.xml"/><Relationship Id="rId74" Type="http://schemas.openxmlformats.org/officeDocument/2006/relationships/customXml" Target="../../customXml/item566.xml"/><Relationship Id="rId79" Type="http://schemas.openxmlformats.org/officeDocument/2006/relationships/customXml" Target="../../customXml/item390.xml"/><Relationship Id="rId87" Type="http://schemas.openxmlformats.org/officeDocument/2006/relationships/image" Target="../media/image10.png"/><Relationship Id="rId5" Type="http://schemas.openxmlformats.org/officeDocument/2006/relationships/customXml" Target="../../customXml/item403.xml"/><Relationship Id="rId61" Type="http://schemas.openxmlformats.org/officeDocument/2006/relationships/customXml" Target="../../customXml/item108.xml"/><Relationship Id="rId82" Type="http://schemas.openxmlformats.org/officeDocument/2006/relationships/slideLayout" Target="../slideLayouts/slideLayout2.xml"/><Relationship Id="rId90" Type="http://schemas.openxmlformats.org/officeDocument/2006/relationships/image" Target="../media/image12.jpeg"/><Relationship Id="rId95" Type="http://schemas.openxmlformats.org/officeDocument/2006/relationships/image" Target="../media/image17.png"/><Relationship Id="rId19" Type="http://schemas.openxmlformats.org/officeDocument/2006/relationships/customXml" Target="../../customXml/item480.xml"/><Relationship Id="rId14" Type="http://schemas.openxmlformats.org/officeDocument/2006/relationships/customXml" Target="../../customXml/item282.xml"/><Relationship Id="rId22" Type="http://schemas.openxmlformats.org/officeDocument/2006/relationships/customXml" Target="../../customXml/item560.xml"/><Relationship Id="rId27" Type="http://schemas.openxmlformats.org/officeDocument/2006/relationships/customXml" Target="../../customXml/item690.xml"/><Relationship Id="rId30" Type="http://schemas.openxmlformats.org/officeDocument/2006/relationships/customXml" Target="../../customXml/item291.xml"/><Relationship Id="rId35" Type="http://schemas.openxmlformats.org/officeDocument/2006/relationships/customXml" Target="../../customXml/item701.xml"/><Relationship Id="rId43" Type="http://schemas.openxmlformats.org/officeDocument/2006/relationships/customXml" Target="../../customXml/item728.xml"/><Relationship Id="rId48" Type="http://schemas.openxmlformats.org/officeDocument/2006/relationships/customXml" Target="../../customXml/item502.xml"/><Relationship Id="rId56" Type="http://schemas.openxmlformats.org/officeDocument/2006/relationships/customXml" Target="../../customXml/item286.xml"/><Relationship Id="rId64" Type="http://schemas.openxmlformats.org/officeDocument/2006/relationships/customXml" Target="../../customXml/item380.xml"/><Relationship Id="rId69" Type="http://schemas.openxmlformats.org/officeDocument/2006/relationships/customXml" Target="../../customXml/item547.xml"/><Relationship Id="rId77" Type="http://schemas.openxmlformats.org/officeDocument/2006/relationships/customXml" Target="../../customXml/item708.xml"/><Relationship Id="rId8" Type="http://schemas.openxmlformats.org/officeDocument/2006/relationships/customXml" Target="../../customXml/item670.xml"/><Relationship Id="rId51" Type="http://schemas.openxmlformats.org/officeDocument/2006/relationships/customXml" Target="../../customXml/item273.xml"/><Relationship Id="rId72" Type="http://schemas.openxmlformats.org/officeDocument/2006/relationships/customXml" Target="../../customXml/item691.xml"/><Relationship Id="rId80" Type="http://schemas.openxmlformats.org/officeDocument/2006/relationships/customXml" Target="../../customXml/item507.xml"/><Relationship Id="rId85" Type="http://schemas.openxmlformats.org/officeDocument/2006/relationships/image" Target="../media/image8.png"/><Relationship Id="rId93" Type="http://schemas.openxmlformats.org/officeDocument/2006/relationships/image" Target="../media/image15.jpeg"/><Relationship Id="rId98" Type="http://schemas.openxmlformats.org/officeDocument/2006/relationships/image" Target="../media/image20.emf"/><Relationship Id="rId3" Type="http://schemas.openxmlformats.org/officeDocument/2006/relationships/customXml" Target="../../customXml/item659.xml"/><Relationship Id="rId12" Type="http://schemas.openxmlformats.org/officeDocument/2006/relationships/customXml" Target="../../customXml/item122.xml"/><Relationship Id="rId17" Type="http://schemas.openxmlformats.org/officeDocument/2006/relationships/customXml" Target="../../customXml/item736.xml"/><Relationship Id="rId25" Type="http://schemas.openxmlformats.org/officeDocument/2006/relationships/customXml" Target="../../customXml/item513.xml"/><Relationship Id="rId33" Type="http://schemas.openxmlformats.org/officeDocument/2006/relationships/customXml" Target="../../customXml/item542.xml"/><Relationship Id="rId38" Type="http://schemas.openxmlformats.org/officeDocument/2006/relationships/customXml" Target="../../customXml/item295.xml"/><Relationship Id="rId46" Type="http://schemas.openxmlformats.org/officeDocument/2006/relationships/customXml" Target="../../customXml/item93.xml"/><Relationship Id="rId59" Type="http://schemas.openxmlformats.org/officeDocument/2006/relationships/customXml" Target="../../customXml/item717.xml"/><Relationship Id="rId67" Type="http://schemas.openxmlformats.org/officeDocument/2006/relationships/customXml" Target="../../customXml/item521.xml"/><Relationship Id="rId20" Type="http://schemas.openxmlformats.org/officeDocument/2006/relationships/customXml" Target="../../customXml/item113.xml"/><Relationship Id="rId41" Type="http://schemas.openxmlformats.org/officeDocument/2006/relationships/customXml" Target="../../customXml/item437.xml"/><Relationship Id="rId54" Type="http://schemas.openxmlformats.org/officeDocument/2006/relationships/customXml" Target="../../customXml/item131.xml"/><Relationship Id="rId62" Type="http://schemas.openxmlformats.org/officeDocument/2006/relationships/customXml" Target="../../customXml/item89.xml"/><Relationship Id="rId70" Type="http://schemas.openxmlformats.org/officeDocument/2006/relationships/customXml" Target="../../customXml/item759.xml"/><Relationship Id="rId75" Type="http://schemas.openxmlformats.org/officeDocument/2006/relationships/customXml" Target="../../customXml/item552.xml"/><Relationship Id="rId83" Type="http://schemas.openxmlformats.org/officeDocument/2006/relationships/image" Target="../media/image6.png"/><Relationship Id="rId88" Type="http://schemas.openxmlformats.org/officeDocument/2006/relationships/image" Target="../media/image11.png"/><Relationship Id="rId91" Type="http://schemas.openxmlformats.org/officeDocument/2006/relationships/image" Target="../media/image13.jpeg"/><Relationship Id="rId96" Type="http://schemas.openxmlformats.org/officeDocument/2006/relationships/image" Target="../media/image18.png"/><Relationship Id="rId1" Type="http://schemas.openxmlformats.org/officeDocument/2006/relationships/customXml" Target="../../customXml/item139.xml"/><Relationship Id="rId6" Type="http://schemas.openxmlformats.org/officeDocument/2006/relationships/customXml" Target="../../customXml/item271.xml"/><Relationship Id="rId15" Type="http://schemas.openxmlformats.org/officeDocument/2006/relationships/customXml" Target="../../customXml/item337.xml"/><Relationship Id="rId23" Type="http://schemas.openxmlformats.org/officeDocument/2006/relationships/customXml" Target="../../customXml/item258.xml"/><Relationship Id="rId28" Type="http://schemas.openxmlformats.org/officeDocument/2006/relationships/customXml" Target="../../customXml/item281.xml"/><Relationship Id="rId36" Type="http://schemas.openxmlformats.org/officeDocument/2006/relationships/customXml" Target="../../customXml/item762.xml"/><Relationship Id="rId49" Type="http://schemas.openxmlformats.org/officeDocument/2006/relationships/customXml" Target="../../customXml/item527.xml"/><Relationship Id="rId57" Type="http://schemas.openxmlformats.org/officeDocument/2006/relationships/customXml" Target="../../customXml/item634.xml"/><Relationship Id="rId10" Type="http://schemas.openxmlformats.org/officeDocument/2006/relationships/customXml" Target="../../customXml/item592.xml"/><Relationship Id="rId31" Type="http://schemas.openxmlformats.org/officeDocument/2006/relationships/customXml" Target="../../customXml/item245.xml"/><Relationship Id="rId44" Type="http://schemas.openxmlformats.org/officeDocument/2006/relationships/customXml" Target="../../customXml/item712.xml"/><Relationship Id="rId52" Type="http://schemas.openxmlformats.org/officeDocument/2006/relationships/customXml" Target="../../customXml/item215.xml"/><Relationship Id="rId60" Type="http://schemas.openxmlformats.org/officeDocument/2006/relationships/customXml" Target="../../customXml/item221.xml"/><Relationship Id="rId65" Type="http://schemas.openxmlformats.org/officeDocument/2006/relationships/customXml" Target="../../customXml/item361.xml"/><Relationship Id="rId73" Type="http://schemas.openxmlformats.org/officeDocument/2006/relationships/customXml" Target="../../customXml/item442.xml"/><Relationship Id="rId78" Type="http://schemas.openxmlformats.org/officeDocument/2006/relationships/customXml" Target="../../customXml/item287.xml"/><Relationship Id="rId81" Type="http://schemas.openxmlformats.org/officeDocument/2006/relationships/customXml" Target="../../customXml/item645.xml"/><Relationship Id="rId86" Type="http://schemas.openxmlformats.org/officeDocument/2006/relationships/image" Target="../media/image9.png"/><Relationship Id="rId94" Type="http://schemas.openxmlformats.org/officeDocument/2006/relationships/image" Target="../media/image16.jpeg"/><Relationship Id="rId4" Type="http://schemas.openxmlformats.org/officeDocument/2006/relationships/customXml" Target="../../customXml/item88.xml"/><Relationship Id="rId9" Type="http://schemas.openxmlformats.org/officeDocument/2006/relationships/customXml" Target="../../customXml/item633.xml"/><Relationship Id="rId13" Type="http://schemas.openxmlformats.org/officeDocument/2006/relationships/customXml" Target="../../customXml/item427.xml"/><Relationship Id="rId18" Type="http://schemas.openxmlformats.org/officeDocument/2006/relationships/customXml" Target="../../customXml/item91.xml"/><Relationship Id="rId39" Type="http://schemas.openxmlformats.org/officeDocument/2006/relationships/customXml" Target="../../customXml/item354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784.xml"/><Relationship Id="rId18" Type="http://schemas.openxmlformats.org/officeDocument/2006/relationships/customXml" Target="../../customXml/item789.xml"/><Relationship Id="rId26" Type="http://schemas.openxmlformats.org/officeDocument/2006/relationships/customXml" Target="../../customXml/item797.xml"/><Relationship Id="rId39" Type="http://schemas.openxmlformats.org/officeDocument/2006/relationships/customXml" Target="../../customXml/item810.xml"/><Relationship Id="rId21" Type="http://schemas.openxmlformats.org/officeDocument/2006/relationships/customXml" Target="../../customXml/item792.xml"/><Relationship Id="rId34" Type="http://schemas.openxmlformats.org/officeDocument/2006/relationships/customXml" Target="../../customXml/item805.xml"/><Relationship Id="rId42" Type="http://schemas.openxmlformats.org/officeDocument/2006/relationships/customXml" Target="../../customXml/item813.xml"/><Relationship Id="rId47" Type="http://schemas.openxmlformats.org/officeDocument/2006/relationships/customXml" Target="../../customXml/item818.xml"/><Relationship Id="rId50" Type="http://schemas.openxmlformats.org/officeDocument/2006/relationships/customXml" Target="../../customXml/item821.xml"/><Relationship Id="rId55" Type="http://schemas.openxmlformats.org/officeDocument/2006/relationships/customXml" Target="../../customXml/item826.xml"/><Relationship Id="rId63" Type="http://schemas.openxmlformats.org/officeDocument/2006/relationships/customXml" Target="../../customXml/item834.xml"/><Relationship Id="rId68" Type="http://schemas.openxmlformats.org/officeDocument/2006/relationships/customXml" Target="../../customXml/item839.xml"/><Relationship Id="rId76" Type="http://schemas.openxmlformats.org/officeDocument/2006/relationships/image" Target="../media/image7.png"/><Relationship Id="rId84" Type="http://schemas.openxmlformats.org/officeDocument/2006/relationships/image" Target="../media/image19.png"/><Relationship Id="rId7" Type="http://schemas.openxmlformats.org/officeDocument/2006/relationships/customXml" Target="../../customXml/item778.xml"/><Relationship Id="rId71" Type="http://schemas.openxmlformats.org/officeDocument/2006/relationships/customXml" Target="../../customXml/item842.xml"/><Relationship Id="rId2" Type="http://schemas.openxmlformats.org/officeDocument/2006/relationships/customXml" Target="../../customXml/item773.xml"/><Relationship Id="rId16" Type="http://schemas.openxmlformats.org/officeDocument/2006/relationships/customXml" Target="../../customXml/item787.xml"/><Relationship Id="rId29" Type="http://schemas.openxmlformats.org/officeDocument/2006/relationships/customXml" Target="../../customXml/item800.xml"/><Relationship Id="rId11" Type="http://schemas.openxmlformats.org/officeDocument/2006/relationships/customXml" Target="../../customXml/item782.xml"/><Relationship Id="rId24" Type="http://schemas.openxmlformats.org/officeDocument/2006/relationships/customXml" Target="../../customXml/item795.xml"/><Relationship Id="rId32" Type="http://schemas.openxmlformats.org/officeDocument/2006/relationships/customXml" Target="../../customXml/item803.xml"/><Relationship Id="rId37" Type="http://schemas.openxmlformats.org/officeDocument/2006/relationships/customXml" Target="../../customXml/item808.xml"/><Relationship Id="rId40" Type="http://schemas.openxmlformats.org/officeDocument/2006/relationships/customXml" Target="../../customXml/item811.xml"/><Relationship Id="rId45" Type="http://schemas.openxmlformats.org/officeDocument/2006/relationships/customXml" Target="../../customXml/item816.xml"/><Relationship Id="rId53" Type="http://schemas.openxmlformats.org/officeDocument/2006/relationships/customXml" Target="../../customXml/item824.xml"/><Relationship Id="rId58" Type="http://schemas.openxmlformats.org/officeDocument/2006/relationships/customXml" Target="../../customXml/item829.xml"/><Relationship Id="rId66" Type="http://schemas.openxmlformats.org/officeDocument/2006/relationships/customXml" Target="../../customXml/item837.xml"/><Relationship Id="rId74" Type="http://schemas.openxmlformats.org/officeDocument/2006/relationships/slideLayout" Target="../slideLayouts/slideLayout13.xml"/><Relationship Id="rId79" Type="http://schemas.openxmlformats.org/officeDocument/2006/relationships/image" Target="../media/image10.png"/><Relationship Id="rId5" Type="http://schemas.openxmlformats.org/officeDocument/2006/relationships/customXml" Target="../../customXml/item776.xml"/><Relationship Id="rId61" Type="http://schemas.openxmlformats.org/officeDocument/2006/relationships/customXml" Target="../../customXml/item832.xml"/><Relationship Id="rId82" Type="http://schemas.openxmlformats.org/officeDocument/2006/relationships/image" Target="../media/image17.png"/><Relationship Id="rId19" Type="http://schemas.openxmlformats.org/officeDocument/2006/relationships/customXml" Target="../../customXml/item790.xml"/><Relationship Id="rId4" Type="http://schemas.openxmlformats.org/officeDocument/2006/relationships/customXml" Target="../../customXml/item775.xml"/><Relationship Id="rId9" Type="http://schemas.openxmlformats.org/officeDocument/2006/relationships/customXml" Target="../../customXml/item780.xml"/><Relationship Id="rId14" Type="http://schemas.openxmlformats.org/officeDocument/2006/relationships/customXml" Target="../../customXml/item785.xml"/><Relationship Id="rId22" Type="http://schemas.openxmlformats.org/officeDocument/2006/relationships/customXml" Target="../../customXml/item793.xml"/><Relationship Id="rId27" Type="http://schemas.openxmlformats.org/officeDocument/2006/relationships/customXml" Target="../../customXml/item798.xml"/><Relationship Id="rId30" Type="http://schemas.openxmlformats.org/officeDocument/2006/relationships/customXml" Target="../../customXml/item801.xml"/><Relationship Id="rId35" Type="http://schemas.openxmlformats.org/officeDocument/2006/relationships/customXml" Target="../../customXml/item806.xml"/><Relationship Id="rId43" Type="http://schemas.openxmlformats.org/officeDocument/2006/relationships/customXml" Target="../../customXml/item814.xml"/><Relationship Id="rId48" Type="http://schemas.openxmlformats.org/officeDocument/2006/relationships/customXml" Target="../../customXml/item819.xml"/><Relationship Id="rId56" Type="http://schemas.openxmlformats.org/officeDocument/2006/relationships/customXml" Target="../../customXml/item827.xml"/><Relationship Id="rId64" Type="http://schemas.openxmlformats.org/officeDocument/2006/relationships/customXml" Target="../../customXml/item835.xml"/><Relationship Id="rId69" Type="http://schemas.openxmlformats.org/officeDocument/2006/relationships/customXml" Target="../../customXml/item840.xml"/><Relationship Id="rId77" Type="http://schemas.openxmlformats.org/officeDocument/2006/relationships/image" Target="../media/image8.png"/><Relationship Id="rId8" Type="http://schemas.openxmlformats.org/officeDocument/2006/relationships/customXml" Target="../../customXml/item779.xml"/><Relationship Id="rId51" Type="http://schemas.openxmlformats.org/officeDocument/2006/relationships/customXml" Target="../../customXml/item822.xml"/><Relationship Id="rId72" Type="http://schemas.openxmlformats.org/officeDocument/2006/relationships/customXml" Target="../../customXml/item843.xml"/><Relationship Id="rId80" Type="http://schemas.openxmlformats.org/officeDocument/2006/relationships/image" Target="../media/image11.png"/><Relationship Id="rId85" Type="http://schemas.openxmlformats.org/officeDocument/2006/relationships/image" Target="../media/image20.emf"/><Relationship Id="rId3" Type="http://schemas.openxmlformats.org/officeDocument/2006/relationships/customXml" Target="../../customXml/item774.xml"/><Relationship Id="rId12" Type="http://schemas.openxmlformats.org/officeDocument/2006/relationships/customXml" Target="../../customXml/item783.xml"/><Relationship Id="rId17" Type="http://schemas.openxmlformats.org/officeDocument/2006/relationships/customXml" Target="../../customXml/item788.xml"/><Relationship Id="rId25" Type="http://schemas.openxmlformats.org/officeDocument/2006/relationships/customXml" Target="../../customXml/item796.xml"/><Relationship Id="rId33" Type="http://schemas.openxmlformats.org/officeDocument/2006/relationships/customXml" Target="../../customXml/item804.xml"/><Relationship Id="rId38" Type="http://schemas.openxmlformats.org/officeDocument/2006/relationships/customXml" Target="../../customXml/item809.xml"/><Relationship Id="rId46" Type="http://schemas.openxmlformats.org/officeDocument/2006/relationships/customXml" Target="../../customXml/item817.xml"/><Relationship Id="rId59" Type="http://schemas.openxmlformats.org/officeDocument/2006/relationships/customXml" Target="../../customXml/item830.xml"/><Relationship Id="rId67" Type="http://schemas.openxmlformats.org/officeDocument/2006/relationships/customXml" Target="../../customXml/item838.xml"/><Relationship Id="rId20" Type="http://schemas.openxmlformats.org/officeDocument/2006/relationships/customXml" Target="../../customXml/item791.xml"/><Relationship Id="rId41" Type="http://schemas.openxmlformats.org/officeDocument/2006/relationships/customXml" Target="../../customXml/item812.xml"/><Relationship Id="rId54" Type="http://schemas.openxmlformats.org/officeDocument/2006/relationships/customXml" Target="../../customXml/item825.xml"/><Relationship Id="rId62" Type="http://schemas.openxmlformats.org/officeDocument/2006/relationships/customXml" Target="../../customXml/item833.xml"/><Relationship Id="rId70" Type="http://schemas.openxmlformats.org/officeDocument/2006/relationships/customXml" Target="../../customXml/item841.xml"/><Relationship Id="rId75" Type="http://schemas.openxmlformats.org/officeDocument/2006/relationships/image" Target="../media/image6.png"/><Relationship Id="rId83" Type="http://schemas.openxmlformats.org/officeDocument/2006/relationships/image" Target="../media/image18.png"/><Relationship Id="rId1" Type="http://schemas.openxmlformats.org/officeDocument/2006/relationships/customXml" Target="../../customXml/item772.xml"/><Relationship Id="rId6" Type="http://schemas.openxmlformats.org/officeDocument/2006/relationships/customXml" Target="../../customXml/item777.xml"/><Relationship Id="rId15" Type="http://schemas.openxmlformats.org/officeDocument/2006/relationships/customXml" Target="../../customXml/item786.xml"/><Relationship Id="rId23" Type="http://schemas.openxmlformats.org/officeDocument/2006/relationships/customXml" Target="../../customXml/item794.xml"/><Relationship Id="rId28" Type="http://schemas.openxmlformats.org/officeDocument/2006/relationships/customXml" Target="../../customXml/item799.xml"/><Relationship Id="rId36" Type="http://schemas.openxmlformats.org/officeDocument/2006/relationships/customXml" Target="../../customXml/item807.xml"/><Relationship Id="rId49" Type="http://schemas.openxmlformats.org/officeDocument/2006/relationships/customXml" Target="../../customXml/item820.xml"/><Relationship Id="rId57" Type="http://schemas.openxmlformats.org/officeDocument/2006/relationships/customXml" Target="../../customXml/item828.xml"/><Relationship Id="rId10" Type="http://schemas.openxmlformats.org/officeDocument/2006/relationships/customXml" Target="../../customXml/item781.xml"/><Relationship Id="rId31" Type="http://schemas.openxmlformats.org/officeDocument/2006/relationships/customXml" Target="../../customXml/item802.xml"/><Relationship Id="rId44" Type="http://schemas.openxmlformats.org/officeDocument/2006/relationships/customXml" Target="../../customXml/item815.xml"/><Relationship Id="rId52" Type="http://schemas.openxmlformats.org/officeDocument/2006/relationships/customXml" Target="../../customXml/item823.xml"/><Relationship Id="rId60" Type="http://schemas.openxmlformats.org/officeDocument/2006/relationships/customXml" Target="../../customXml/item831.xml"/><Relationship Id="rId65" Type="http://schemas.openxmlformats.org/officeDocument/2006/relationships/customXml" Target="../../customXml/item836.xml"/><Relationship Id="rId73" Type="http://schemas.openxmlformats.org/officeDocument/2006/relationships/customXml" Target="../../customXml/item844.xml"/><Relationship Id="rId78" Type="http://schemas.openxmlformats.org/officeDocument/2006/relationships/image" Target="../media/image9.png"/><Relationship Id="rId81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769.xml"/><Relationship Id="rId13" Type="http://schemas.openxmlformats.org/officeDocument/2006/relationships/customXml" Target="../../customXml/item582.xml"/><Relationship Id="rId18" Type="http://schemas.openxmlformats.org/officeDocument/2006/relationships/customXml" Target="../../customXml/item642.xml"/><Relationship Id="rId26" Type="http://schemas.openxmlformats.org/officeDocument/2006/relationships/image" Target="../media/image12.jpeg"/><Relationship Id="rId3" Type="http://schemas.openxmlformats.org/officeDocument/2006/relationships/customXml" Target="../../customXml/item217.xml"/><Relationship Id="rId21" Type="http://schemas.openxmlformats.org/officeDocument/2006/relationships/image" Target="../media/image7.png"/><Relationship Id="rId7" Type="http://schemas.openxmlformats.org/officeDocument/2006/relationships/customXml" Target="../../customXml/item355.xml"/><Relationship Id="rId12" Type="http://schemas.openxmlformats.org/officeDocument/2006/relationships/customXml" Target="../../customXml/item160.xml"/><Relationship Id="rId17" Type="http://schemas.openxmlformats.org/officeDocument/2006/relationships/customXml" Target="../../customXml/item234.xml"/><Relationship Id="rId25" Type="http://schemas.openxmlformats.org/officeDocument/2006/relationships/image" Target="../media/image11.png"/><Relationship Id="rId33" Type="http://schemas.openxmlformats.org/officeDocument/2006/relationships/image" Target="../media/image19.png"/><Relationship Id="rId2" Type="http://schemas.openxmlformats.org/officeDocument/2006/relationships/customXml" Target="../../customXml/item562.xml"/><Relationship Id="rId16" Type="http://schemas.openxmlformats.org/officeDocument/2006/relationships/customXml" Target="../../customXml/item581.xml"/><Relationship Id="rId20" Type="http://schemas.openxmlformats.org/officeDocument/2006/relationships/image" Target="../media/image6.png"/><Relationship Id="rId29" Type="http://schemas.openxmlformats.org/officeDocument/2006/relationships/image" Target="../media/image15.jpeg"/><Relationship Id="rId1" Type="http://schemas.openxmlformats.org/officeDocument/2006/relationships/customXml" Target="../../customXml/item142.xml"/><Relationship Id="rId6" Type="http://schemas.openxmlformats.org/officeDocument/2006/relationships/customXml" Target="../../customXml/item702.xml"/><Relationship Id="rId11" Type="http://schemas.openxmlformats.org/officeDocument/2006/relationships/customXml" Target="../../customXml/item504.xml"/><Relationship Id="rId24" Type="http://schemas.openxmlformats.org/officeDocument/2006/relationships/image" Target="../media/image10.png"/><Relationship Id="rId32" Type="http://schemas.openxmlformats.org/officeDocument/2006/relationships/image" Target="../media/image18.png"/><Relationship Id="rId5" Type="http://schemas.openxmlformats.org/officeDocument/2006/relationships/customXml" Target="../../customXml/item279.xml"/><Relationship Id="rId15" Type="http://schemas.openxmlformats.org/officeDocument/2006/relationships/customXml" Target="../../customXml/item3.xml"/><Relationship Id="rId23" Type="http://schemas.openxmlformats.org/officeDocument/2006/relationships/image" Target="../media/image9.png"/><Relationship Id="rId28" Type="http://schemas.openxmlformats.org/officeDocument/2006/relationships/image" Target="../media/image14.jpeg"/><Relationship Id="rId10" Type="http://schemas.openxmlformats.org/officeDocument/2006/relationships/customXml" Target="../../customXml/item83.xml"/><Relationship Id="rId19" Type="http://schemas.openxmlformats.org/officeDocument/2006/relationships/slideLayout" Target="../slideLayouts/slideLayout2.xml"/><Relationship Id="rId31" Type="http://schemas.openxmlformats.org/officeDocument/2006/relationships/image" Target="../media/image17.png"/><Relationship Id="rId4" Type="http://schemas.openxmlformats.org/officeDocument/2006/relationships/customXml" Target="../../customXml/item637.xml"/><Relationship Id="rId9" Type="http://schemas.openxmlformats.org/officeDocument/2006/relationships/customXml" Target="../../customXml/item429.xml"/><Relationship Id="rId14" Type="http://schemas.openxmlformats.org/officeDocument/2006/relationships/customXml" Target="../../customXml/item347.xml"/><Relationship Id="rId22" Type="http://schemas.openxmlformats.org/officeDocument/2006/relationships/image" Target="../media/image8.png"/><Relationship Id="rId27" Type="http://schemas.openxmlformats.org/officeDocument/2006/relationships/image" Target="../media/image13.jpeg"/><Relationship Id="rId30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customXml" Target="../../customXml/item518.xml"/><Relationship Id="rId21" Type="http://schemas.openxmlformats.org/officeDocument/2006/relationships/customXml" Target="../../customXml/item722.xml"/><Relationship Id="rId34" Type="http://schemas.openxmlformats.org/officeDocument/2006/relationships/customXml" Target="../../customXml/item52.xml"/><Relationship Id="rId42" Type="http://schemas.openxmlformats.org/officeDocument/2006/relationships/customXml" Target="../../customXml/item346.xml"/><Relationship Id="rId47" Type="http://schemas.openxmlformats.org/officeDocument/2006/relationships/customXml" Target="../../customXml/item136.xml"/><Relationship Id="rId50" Type="http://schemas.openxmlformats.org/officeDocument/2006/relationships/customXml" Target="../../customXml/item632.xml"/><Relationship Id="rId55" Type="http://schemas.openxmlformats.org/officeDocument/2006/relationships/customXml" Target="../../customXml/item433.xml"/><Relationship Id="rId63" Type="http://schemas.openxmlformats.org/officeDocument/2006/relationships/customXml" Target="../../customXml/item727.xml"/><Relationship Id="rId68" Type="http://schemas.openxmlformats.org/officeDocument/2006/relationships/customXml" Target="../../customXml/item519.xml"/><Relationship Id="rId76" Type="http://schemas.openxmlformats.org/officeDocument/2006/relationships/customXml" Target="../../customXml/item40.xml"/><Relationship Id="rId84" Type="http://schemas.openxmlformats.org/officeDocument/2006/relationships/slideLayout" Target="../slideLayouts/slideLayout2.xml"/><Relationship Id="rId89" Type="http://schemas.openxmlformats.org/officeDocument/2006/relationships/image" Target="../media/image10.png"/><Relationship Id="rId97" Type="http://schemas.openxmlformats.org/officeDocument/2006/relationships/image" Target="../media/image18.png"/><Relationship Id="rId7" Type="http://schemas.openxmlformats.org/officeDocument/2006/relationships/customXml" Target="../../customXml/item377.xml"/><Relationship Id="rId71" Type="http://schemas.openxmlformats.org/officeDocument/2006/relationships/customXml" Target="../../customXml/item250.xml"/><Relationship Id="rId92" Type="http://schemas.openxmlformats.org/officeDocument/2006/relationships/image" Target="../media/image13.jpeg"/><Relationship Id="rId2" Type="http://schemas.openxmlformats.org/officeDocument/2006/relationships/customXml" Target="../../customXml/item584.xml"/><Relationship Id="rId16" Type="http://schemas.openxmlformats.org/officeDocument/2006/relationships/customXml" Target="../../customXml/item153.xml"/><Relationship Id="rId29" Type="http://schemas.openxmlformats.org/officeDocument/2006/relationships/customXml" Target="../../customXml/item249.xml"/><Relationship Id="rId11" Type="http://schemas.openxmlformats.org/officeDocument/2006/relationships/customXml" Target="../../customXml/item530.xml"/><Relationship Id="rId24" Type="http://schemas.openxmlformats.org/officeDocument/2006/relationships/customXml" Target="../../customXml/item454.xml"/><Relationship Id="rId32" Type="http://schemas.openxmlformats.org/officeDocument/2006/relationships/customXml" Target="../../customXml/item747.xml"/><Relationship Id="rId37" Type="http://schemas.openxmlformats.org/officeDocument/2006/relationships/customXml" Target="../../customXml/item537.xml"/><Relationship Id="rId40" Type="http://schemas.openxmlformats.org/officeDocument/2006/relationships/customXml" Target="../../customXml/item268.xml"/><Relationship Id="rId45" Type="http://schemas.openxmlformats.org/officeDocument/2006/relationships/customXml" Target="../../customXml/item70.xml"/><Relationship Id="rId53" Type="http://schemas.openxmlformats.org/officeDocument/2006/relationships/customXml" Target="../../customXml/item359.xml"/><Relationship Id="rId58" Type="http://schemas.openxmlformats.org/officeDocument/2006/relationships/customXml" Target="../../customXml/item154.xml"/><Relationship Id="rId66" Type="http://schemas.openxmlformats.org/officeDocument/2006/relationships/customXml" Target="../../customXml/item446.xml"/><Relationship Id="rId74" Type="http://schemas.openxmlformats.org/officeDocument/2006/relationships/customXml" Target="../../customXml/item748.xml"/><Relationship Id="rId79" Type="http://schemas.openxmlformats.org/officeDocument/2006/relationships/customXml" Target="../../customXml/item538.xml"/><Relationship Id="rId87" Type="http://schemas.openxmlformats.org/officeDocument/2006/relationships/image" Target="../media/image8.png"/><Relationship Id="rId5" Type="http://schemas.openxmlformats.org/officeDocument/2006/relationships/customXml" Target="../../customXml/item301.xml"/><Relationship Id="rId61" Type="http://schemas.openxmlformats.org/officeDocument/2006/relationships/customXml" Target="../../customXml/item650.xml"/><Relationship Id="rId82" Type="http://schemas.openxmlformats.org/officeDocument/2006/relationships/customXml" Target="../../customXml/item269.xml"/><Relationship Id="rId90" Type="http://schemas.openxmlformats.org/officeDocument/2006/relationships/image" Target="../media/image11.png"/><Relationship Id="rId95" Type="http://schemas.openxmlformats.org/officeDocument/2006/relationships/image" Target="../media/image16.jpeg"/><Relationship Id="rId19" Type="http://schemas.openxmlformats.org/officeDocument/2006/relationships/customXml" Target="../../customXml/item649.xml"/><Relationship Id="rId14" Type="http://schemas.openxmlformats.org/officeDocument/2006/relationships/customXml" Target="../../customXml/item64.xml"/><Relationship Id="rId22" Type="http://schemas.openxmlformats.org/officeDocument/2006/relationships/customXml" Target="../../customXml/item378.xml"/><Relationship Id="rId27" Type="http://schemas.openxmlformats.org/officeDocument/2006/relationships/customXml" Target="../../customXml/item170.xml"/><Relationship Id="rId30" Type="http://schemas.openxmlformats.org/officeDocument/2006/relationships/customXml" Target="../../customXml/item668.xml"/><Relationship Id="rId35" Type="http://schemas.openxmlformats.org/officeDocument/2006/relationships/customXml" Target="../../customXml/item479.xml"/><Relationship Id="rId43" Type="http://schemas.openxmlformats.org/officeDocument/2006/relationships/customXml" Target="../../customXml/item763.xml"/><Relationship Id="rId48" Type="http://schemas.openxmlformats.org/officeDocument/2006/relationships/customXml" Target="../../customXml/item557.xml"/><Relationship Id="rId56" Type="http://schemas.openxmlformats.org/officeDocument/2006/relationships/customXml" Target="../../customXml/item80.xml"/><Relationship Id="rId64" Type="http://schemas.openxmlformats.org/officeDocument/2006/relationships/customXml" Target="../../customXml/item379.xml"/><Relationship Id="rId69" Type="http://schemas.openxmlformats.org/officeDocument/2006/relationships/customXml" Target="../../customXml/item171.xml"/><Relationship Id="rId77" Type="http://schemas.openxmlformats.org/officeDocument/2006/relationships/customXml" Target="../../customXml/item465.xml"/><Relationship Id="rId8" Type="http://schemas.openxmlformats.org/officeDocument/2006/relationships/customXml" Target="../../customXml/item28.xml"/><Relationship Id="rId51" Type="http://schemas.openxmlformats.org/officeDocument/2006/relationships/customXml" Target="../../customXml/item285.xml"/><Relationship Id="rId72" Type="http://schemas.openxmlformats.org/officeDocument/2006/relationships/customXml" Target="../../customXml/item669.xml"/><Relationship Id="rId80" Type="http://schemas.openxmlformats.org/officeDocument/2006/relationships/customXml" Target="../../customXml/item198.xml"/><Relationship Id="rId85" Type="http://schemas.openxmlformats.org/officeDocument/2006/relationships/image" Target="../media/image6.png"/><Relationship Id="rId93" Type="http://schemas.openxmlformats.org/officeDocument/2006/relationships/image" Target="../media/image14.jpeg"/><Relationship Id="rId98" Type="http://schemas.openxmlformats.org/officeDocument/2006/relationships/image" Target="../media/image19.png"/><Relationship Id="rId3" Type="http://schemas.openxmlformats.org/officeDocument/2006/relationships/customXml" Target="../../customXml/item243.xml"/><Relationship Id="rId12" Type="http://schemas.openxmlformats.org/officeDocument/2006/relationships/customXml" Target="../../customXml/item185.xml"/><Relationship Id="rId17" Type="http://schemas.openxmlformats.org/officeDocument/2006/relationships/customXml" Target="../../customXml/item572.xml"/><Relationship Id="rId25" Type="http://schemas.openxmlformats.org/officeDocument/2006/relationships/customXml" Target="../../customXml/item111.xml"/><Relationship Id="rId33" Type="http://schemas.openxmlformats.org/officeDocument/2006/relationships/customXml" Target="../../customXml/item398.xml"/><Relationship Id="rId38" Type="http://schemas.openxmlformats.org/officeDocument/2006/relationships/customXml" Target="../../customXml/item190.xml"/><Relationship Id="rId46" Type="http://schemas.openxmlformats.org/officeDocument/2006/relationships/customXml" Target="../../customXml/item485.xml"/><Relationship Id="rId59" Type="http://schemas.openxmlformats.org/officeDocument/2006/relationships/customXml" Target="../../customXml/item578.xml"/><Relationship Id="rId67" Type="http://schemas.openxmlformats.org/officeDocument/2006/relationships/customXml" Target="../../customXml/item97.xml"/><Relationship Id="rId20" Type="http://schemas.openxmlformats.org/officeDocument/2006/relationships/customXml" Target="../../customXml/item302.xml"/><Relationship Id="rId41" Type="http://schemas.openxmlformats.org/officeDocument/2006/relationships/customXml" Target="../../customXml/item688.xml"/><Relationship Id="rId54" Type="http://schemas.openxmlformats.org/officeDocument/2006/relationships/customXml" Target="../../customXml/item771.xml"/><Relationship Id="rId62" Type="http://schemas.openxmlformats.org/officeDocument/2006/relationships/customXml" Target="../../customXml/item303.xml"/><Relationship Id="rId70" Type="http://schemas.openxmlformats.org/officeDocument/2006/relationships/customXml" Target="../../customXml/item596.xml"/><Relationship Id="rId75" Type="http://schemas.openxmlformats.org/officeDocument/2006/relationships/customXml" Target="../../customXml/item399.xml"/><Relationship Id="rId83" Type="http://schemas.openxmlformats.org/officeDocument/2006/relationships/customXml" Target="../../customXml/item693.xml"/><Relationship Id="rId88" Type="http://schemas.openxmlformats.org/officeDocument/2006/relationships/image" Target="../media/image9.png"/><Relationship Id="rId91" Type="http://schemas.openxmlformats.org/officeDocument/2006/relationships/image" Target="../media/image12.jpeg"/><Relationship Id="rId96" Type="http://schemas.openxmlformats.org/officeDocument/2006/relationships/image" Target="../media/image17.png"/><Relationship Id="rId1" Type="http://schemas.openxmlformats.org/officeDocument/2006/relationships/customXml" Target="../../customXml/item163.xml"/><Relationship Id="rId6" Type="http://schemas.openxmlformats.org/officeDocument/2006/relationships/customXml" Target="../../customXml/item726.xml"/><Relationship Id="rId15" Type="http://schemas.openxmlformats.org/officeDocument/2006/relationships/customXml" Target="../../customXml/item261.xml"/><Relationship Id="rId23" Type="http://schemas.openxmlformats.org/officeDocument/2006/relationships/customXml" Target="../../customXml/item29.xml"/><Relationship Id="rId28" Type="http://schemas.openxmlformats.org/officeDocument/2006/relationships/customXml" Target="../../customXml/item589.xml"/><Relationship Id="rId36" Type="http://schemas.openxmlformats.org/officeDocument/2006/relationships/customXml" Target="../../customXml/item119.xml"/><Relationship Id="rId49" Type="http://schemas.openxmlformats.org/officeDocument/2006/relationships/customXml" Target="../../customXml/item214.xml"/><Relationship Id="rId57" Type="http://schemas.openxmlformats.org/officeDocument/2006/relationships/customXml" Target="../../customXml/item500.xml"/><Relationship Id="rId10" Type="http://schemas.openxmlformats.org/officeDocument/2006/relationships/customXml" Target="../../customXml/item110.xml"/><Relationship Id="rId31" Type="http://schemas.openxmlformats.org/officeDocument/2006/relationships/customXml" Target="../../customXml/item322.xml"/><Relationship Id="rId44" Type="http://schemas.openxmlformats.org/officeDocument/2006/relationships/customXml" Target="../../customXml/item418.xml"/><Relationship Id="rId52" Type="http://schemas.openxmlformats.org/officeDocument/2006/relationships/customXml" Target="../../customXml/item706.xml"/><Relationship Id="rId60" Type="http://schemas.openxmlformats.org/officeDocument/2006/relationships/customXml" Target="../../customXml/item229.xml"/><Relationship Id="rId65" Type="http://schemas.openxmlformats.org/officeDocument/2006/relationships/customXml" Target="../../customXml/item30.xml"/><Relationship Id="rId73" Type="http://schemas.openxmlformats.org/officeDocument/2006/relationships/customXml" Target="../../customXml/item327.xml"/><Relationship Id="rId78" Type="http://schemas.openxmlformats.org/officeDocument/2006/relationships/customXml" Target="../../customXml/item120.xml"/><Relationship Id="rId81" Type="http://schemas.openxmlformats.org/officeDocument/2006/relationships/customXml" Target="../../customXml/item617.xml"/><Relationship Id="rId86" Type="http://schemas.openxmlformats.org/officeDocument/2006/relationships/image" Target="../media/image7.png"/><Relationship Id="rId94" Type="http://schemas.openxmlformats.org/officeDocument/2006/relationships/image" Target="../media/image15.jpeg"/><Relationship Id="rId99" Type="http://schemas.openxmlformats.org/officeDocument/2006/relationships/image" Target="../media/image20.emf"/><Relationship Id="rId4" Type="http://schemas.openxmlformats.org/officeDocument/2006/relationships/customXml" Target="../../customXml/item661.xml"/><Relationship Id="rId9" Type="http://schemas.openxmlformats.org/officeDocument/2006/relationships/customXml" Target="../../customXml/item453.xml"/><Relationship Id="rId13" Type="http://schemas.openxmlformats.org/officeDocument/2006/relationships/customXml" Target="../../customXml/item611.xml"/><Relationship Id="rId18" Type="http://schemas.openxmlformats.org/officeDocument/2006/relationships/customXml" Target="../../customXml/item223.xml"/><Relationship Id="rId39" Type="http://schemas.openxmlformats.org/officeDocument/2006/relationships/customXml" Target="../../customXml/item616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customXml" Target="../../customXml/item7.xml"/><Relationship Id="rId21" Type="http://schemas.openxmlformats.org/officeDocument/2006/relationships/customXml" Target="../../customXml/item202.xml"/><Relationship Id="rId34" Type="http://schemas.openxmlformats.org/officeDocument/2006/relationships/customXml" Target="../../customXml/item293.xml"/><Relationship Id="rId42" Type="http://schemas.openxmlformats.org/officeDocument/2006/relationships/customXml" Target="../../customXml/item583.xml"/><Relationship Id="rId47" Type="http://schemas.openxmlformats.org/officeDocument/2006/relationships/customXml" Target="../../customXml/item374.xml"/><Relationship Id="rId50" Type="http://schemas.openxmlformats.org/officeDocument/2006/relationships/customXml" Target="../../customXml/item105.xml"/><Relationship Id="rId55" Type="http://schemas.openxmlformats.org/officeDocument/2006/relationships/customXml" Target="../../customXml/item683.xml"/><Relationship Id="rId63" Type="http://schemas.openxmlformats.org/officeDocument/2006/relationships/customXml" Target="../../customXml/item203.xml"/><Relationship Id="rId68" Type="http://schemas.openxmlformats.org/officeDocument/2006/relationships/customXml" Target="../../customXml/item2.xml"/><Relationship Id="rId76" Type="http://schemas.openxmlformats.org/officeDocument/2006/relationships/customXml" Target="../../customXml/item294.xml"/><Relationship Id="rId84" Type="http://schemas.openxmlformats.org/officeDocument/2006/relationships/image" Target="../media/image6.png"/><Relationship Id="rId89" Type="http://schemas.openxmlformats.org/officeDocument/2006/relationships/image" Target="../media/image11.png"/><Relationship Id="rId97" Type="http://schemas.openxmlformats.org/officeDocument/2006/relationships/image" Target="../media/image19.png"/><Relationship Id="rId7" Type="http://schemas.openxmlformats.org/officeDocument/2006/relationships/customXml" Target="../../customXml/item451.xml"/><Relationship Id="rId71" Type="http://schemas.openxmlformats.org/officeDocument/2006/relationships/customXml" Target="../../customXml/item492.xml"/><Relationship Id="rId92" Type="http://schemas.openxmlformats.org/officeDocument/2006/relationships/image" Target="../media/image14.jpeg"/><Relationship Id="rId2" Type="http://schemas.openxmlformats.org/officeDocument/2006/relationships/customXml" Target="../../customXml/item657.xml"/><Relationship Id="rId16" Type="http://schemas.openxmlformats.org/officeDocument/2006/relationships/customXml" Target="../../customXml/item408.xml"/><Relationship Id="rId29" Type="http://schemas.openxmlformats.org/officeDocument/2006/relationships/customXml" Target="../../customXml/item490.xml"/><Relationship Id="rId11" Type="http://schemas.openxmlformats.org/officeDocument/2006/relationships/customXml" Target="../../customXml/item603.xml"/><Relationship Id="rId24" Type="http://schemas.openxmlformats.org/officeDocument/2006/relationships/customXml" Target="../../customXml/item697.xml"/><Relationship Id="rId32" Type="http://schemas.openxmlformats.org/officeDocument/2006/relationships/customXml" Target="../../customXml/item218.xml"/><Relationship Id="rId37" Type="http://schemas.openxmlformats.org/officeDocument/2006/relationships/customXml" Target="../../customXml/item770.xml"/><Relationship Id="rId40" Type="http://schemas.openxmlformats.org/officeDocument/2006/relationships/customXml" Target="../../customXml/item506.xml"/><Relationship Id="rId45" Type="http://schemas.openxmlformats.org/officeDocument/2006/relationships/customXml" Target="../../customXml/item315.xml"/><Relationship Id="rId53" Type="http://schemas.openxmlformats.org/officeDocument/2006/relationships/customXml" Target="../../customXml/item604.xml"/><Relationship Id="rId58" Type="http://schemas.openxmlformats.org/officeDocument/2006/relationships/customXml" Target="../../customXml/item397.xml"/><Relationship Id="rId66" Type="http://schemas.openxmlformats.org/officeDocument/2006/relationships/customXml" Target="../../customXml/item698.xml"/><Relationship Id="rId74" Type="http://schemas.openxmlformats.org/officeDocument/2006/relationships/customXml" Target="../../customXml/item219.xml"/><Relationship Id="rId79" Type="http://schemas.openxmlformats.org/officeDocument/2006/relationships/customXml" Target="../../customXml/item11.xml"/><Relationship Id="rId87" Type="http://schemas.openxmlformats.org/officeDocument/2006/relationships/image" Target="../media/image9.png"/><Relationship Id="rId5" Type="http://schemas.openxmlformats.org/officeDocument/2006/relationships/customXml" Target="../../customXml/item388.xml"/><Relationship Id="rId61" Type="http://schemas.openxmlformats.org/officeDocument/2006/relationships/customXml" Target="../../customXml/item129.xml"/><Relationship Id="rId82" Type="http://schemas.openxmlformats.org/officeDocument/2006/relationships/customXml" Target="../../customXml/item509.xml"/><Relationship Id="rId90" Type="http://schemas.openxmlformats.org/officeDocument/2006/relationships/image" Target="../media/image12.jpeg"/><Relationship Id="rId95" Type="http://schemas.openxmlformats.org/officeDocument/2006/relationships/image" Target="../media/image17.png"/><Relationship Id="rId19" Type="http://schemas.openxmlformats.org/officeDocument/2006/relationships/customXml" Target="../../customXml/item126.xml"/><Relationship Id="rId14" Type="http://schemas.openxmlformats.org/officeDocument/2006/relationships/customXml" Target="../../customXml/item333.xml"/><Relationship Id="rId22" Type="http://schemas.openxmlformats.org/officeDocument/2006/relationships/customXml" Target="../../customXml/item622.xml"/><Relationship Id="rId27" Type="http://schemas.openxmlformats.org/officeDocument/2006/relationships/customXml" Target="../../customXml/item416.xml"/><Relationship Id="rId30" Type="http://schemas.openxmlformats.org/officeDocument/2006/relationships/customXml" Target="../../customXml/item143.xml"/><Relationship Id="rId35" Type="http://schemas.openxmlformats.org/officeDocument/2006/relationships/customXml" Target="../../customXml/item715.xml"/><Relationship Id="rId43" Type="http://schemas.openxmlformats.org/officeDocument/2006/relationships/customXml" Target="../../customXml/item237.xml"/><Relationship Id="rId48" Type="http://schemas.openxmlformats.org/officeDocument/2006/relationships/customXml" Target="../../customXml/item27.xml"/><Relationship Id="rId56" Type="http://schemas.openxmlformats.org/officeDocument/2006/relationships/customXml" Target="../../customXml/item334.xml"/><Relationship Id="rId64" Type="http://schemas.openxmlformats.org/officeDocument/2006/relationships/customXml" Target="../../customXml/item626.xml"/><Relationship Id="rId69" Type="http://schemas.openxmlformats.org/officeDocument/2006/relationships/customXml" Target="../../customXml/item417.xml"/><Relationship Id="rId77" Type="http://schemas.openxmlformats.org/officeDocument/2006/relationships/customXml" Target="../../customXml/item705.xml"/><Relationship Id="rId8" Type="http://schemas.openxmlformats.org/officeDocument/2006/relationships/customXml" Target="../../customXml/item104.xml"/><Relationship Id="rId51" Type="http://schemas.openxmlformats.org/officeDocument/2006/relationships/customXml" Target="../../customXml/item529.xml"/><Relationship Id="rId72" Type="http://schemas.openxmlformats.org/officeDocument/2006/relationships/customXml" Target="../../customXml/item146.xml"/><Relationship Id="rId80" Type="http://schemas.openxmlformats.org/officeDocument/2006/relationships/customXml" Target="../../customXml/item432.xml"/><Relationship Id="rId85" Type="http://schemas.openxmlformats.org/officeDocument/2006/relationships/image" Target="../media/image7.png"/><Relationship Id="rId93" Type="http://schemas.openxmlformats.org/officeDocument/2006/relationships/image" Target="../media/image15.jpeg"/><Relationship Id="rId98" Type="http://schemas.openxmlformats.org/officeDocument/2006/relationships/image" Target="../media/image20.emf"/><Relationship Id="rId3" Type="http://schemas.openxmlformats.org/officeDocument/2006/relationships/customXml" Target="../../customXml/item314.xml"/><Relationship Id="rId12" Type="http://schemas.openxmlformats.org/officeDocument/2006/relationships/customXml" Target="../../customXml/item257.xml"/><Relationship Id="rId17" Type="http://schemas.openxmlformats.org/officeDocument/2006/relationships/customXml" Target="../../customXml/item50.xml"/><Relationship Id="rId25" Type="http://schemas.openxmlformats.org/officeDocument/2006/relationships/customXml" Target="../../customXml/item352.xml"/><Relationship Id="rId33" Type="http://schemas.openxmlformats.org/officeDocument/2006/relationships/customXml" Target="../../customXml/item639.xml"/><Relationship Id="rId38" Type="http://schemas.openxmlformats.org/officeDocument/2006/relationships/customXml" Target="../../customXml/item431.xml"/><Relationship Id="rId46" Type="http://schemas.openxmlformats.org/officeDocument/2006/relationships/customXml" Target="../../customXml/item735.xml"/><Relationship Id="rId59" Type="http://schemas.openxmlformats.org/officeDocument/2006/relationships/customXml" Target="../../customXml/item51.xml"/><Relationship Id="rId67" Type="http://schemas.openxmlformats.org/officeDocument/2006/relationships/customXml" Target="../../customXml/item341.xml"/><Relationship Id="rId20" Type="http://schemas.openxmlformats.org/officeDocument/2006/relationships/customXml" Target="../../customXml/item549.xml"/><Relationship Id="rId41" Type="http://schemas.openxmlformats.org/officeDocument/2006/relationships/customXml" Target="../../customXml/item162.xml"/><Relationship Id="rId54" Type="http://schemas.openxmlformats.org/officeDocument/2006/relationships/customXml" Target="../../customXml/item260.xml"/><Relationship Id="rId62" Type="http://schemas.openxmlformats.org/officeDocument/2006/relationships/customXml" Target="../../customXml/item550.xml"/><Relationship Id="rId70" Type="http://schemas.openxmlformats.org/officeDocument/2006/relationships/customXml" Target="../../customXml/item69.xml"/><Relationship Id="rId75" Type="http://schemas.openxmlformats.org/officeDocument/2006/relationships/customXml" Target="../../customXml/item643.xml"/><Relationship Id="rId83" Type="http://schemas.openxmlformats.org/officeDocument/2006/relationships/slideLayout" Target="../slideLayouts/slideLayout2.xml"/><Relationship Id="rId88" Type="http://schemas.openxmlformats.org/officeDocument/2006/relationships/image" Target="../media/image10.png"/><Relationship Id="rId91" Type="http://schemas.openxmlformats.org/officeDocument/2006/relationships/image" Target="../media/image13.jpeg"/><Relationship Id="rId96" Type="http://schemas.openxmlformats.org/officeDocument/2006/relationships/image" Target="../media/image18.png"/><Relationship Id="rId1" Type="http://schemas.openxmlformats.org/officeDocument/2006/relationships/customXml" Target="../../customXml/item236.xml"/><Relationship Id="rId6" Type="http://schemas.openxmlformats.org/officeDocument/2006/relationships/customXml" Target="../../customXml/item39.xml"/><Relationship Id="rId15" Type="http://schemas.openxmlformats.org/officeDocument/2006/relationships/customXml" Target="../../customXml/item757.xml"/><Relationship Id="rId23" Type="http://schemas.openxmlformats.org/officeDocument/2006/relationships/customXml" Target="../../customXml/item277.xml"/><Relationship Id="rId28" Type="http://schemas.openxmlformats.org/officeDocument/2006/relationships/customXml" Target="../../customXml/item68.xml"/><Relationship Id="rId36" Type="http://schemas.openxmlformats.org/officeDocument/2006/relationships/customXml" Target="../../customXml/item367.xml"/><Relationship Id="rId49" Type="http://schemas.openxmlformats.org/officeDocument/2006/relationships/customXml" Target="../../customXml/item452.xml"/><Relationship Id="rId57" Type="http://schemas.openxmlformats.org/officeDocument/2006/relationships/customXml" Target="../../customXml/item743.xml"/><Relationship Id="rId10" Type="http://schemas.openxmlformats.org/officeDocument/2006/relationships/customXml" Target="../../customXml/item183.xml"/><Relationship Id="rId31" Type="http://schemas.openxmlformats.org/officeDocument/2006/relationships/customXml" Target="../../customXml/item564.xml"/><Relationship Id="rId44" Type="http://schemas.openxmlformats.org/officeDocument/2006/relationships/customXml" Target="../../customXml/item660.xml"/><Relationship Id="rId52" Type="http://schemas.openxmlformats.org/officeDocument/2006/relationships/customXml" Target="../../customXml/item184.xml"/><Relationship Id="rId60" Type="http://schemas.openxmlformats.org/officeDocument/2006/relationships/customXml" Target="../../customXml/item473.xml"/><Relationship Id="rId65" Type="http://schemas.openxmlformats.org/officeDocument/2006/relationships/customXml" Target="../../customXml/item280.xml"/><Relationship Id="rId73" Type="http://schemas.openxmlformats.org/officeDocument/2006/relationships/customXml" Target="../../customXml/item565.xml"/><Relationship Id="rId78" Type="http://schemas.openxmlformats.org/officeDocument/2006/relationships/customXml" Target="../../customXml/item358.xml"/><Relationship Id="rId81" Type="http://schemas.openxmlformats.org/officeDocument/2006/relationships/customXml" Target="../../customXml/item87.xml"/><Relationship Id="rId86" Type="http://schemas.openxmlformats.org/officeDocument/2006/relationships/image" Target="../media/image8.png"/><Relationship Id="rId94" Type="http://schemas.openxmlformats.org/officeDocument/2006/relationships/image" Target="../media/image16.jpeg"/><Relationship Id="rId4" Type="http://schemas.openxmlformats.org/officeDocument/2006/relationships/customXml" Target="../../customXml/item734.xml"/><Relationship Id="rId9" Type="http://schemas.openxmlformats.org/officeDocument/2006/relationships/customXml" Target="../../customXml/item526.xml"/><Relationship Id="rId13" Type="http://schemas.openxmlformats.org/officeDocument/2006/relationships/customXml" Target="../../customXml/item682.xml"/><Relationship Id="rId18" Type="http://schemas.openxmlformats.org/officeDocument/2006/relationships/customXml" Target="../../customXml/item472.xml"/><Relationship Id="rId39" Type="http://schemas.openxmlformats.org/officeDocument/2006/relationships/customXml" Target="../../customXml/item86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../customXml/item594.xml"/><Relationship Id="rId21" Type="http://schemas.openxmlformats.org/officeDocument/2006/relationships/customXml" Target="../../customXml/item18.xml"/><Relationship Id="rId34" Type="http://schemas.openxmlformats.org/officeDocument/2006/relationships/customXml" Target="../../customXml/item117.xml"/><Relationship Id="rId42" Type="http://schemas.openxmlformats.org/officeDocument/2006/relationships/customXml" Target="../../customXml/item407.xml"/><Relationship Id="rId47" Type="http://schemas.openxmlformats.org/officeDocument/2006/relationships/customXml" Target="../../customXml/item213.xml"/><Relationship Id="rId50" Type="http://schemas.openxmlformats.org/officeDocument/2006/relationships/customXml" Target="../../customXml/item696.xml"/><Relationship Id="rId55" Type="http://schemas.openxmlformats.org/officeDocument/2006/relationships/customXml" Target="../../customXml/item499.xml"/><Relationship Id="rId63" Type="http://schemas.openxmlformats.org/officeDocument/2006/relationships/customXml" Target="../../customXml/item19.xml"/><Relationship Id="rId68" Type="http://schemas.openxmlformats.org/officeDocument/2006/relationships/customXml" Target="../../customXml/item595.xml"/><Relationship Id="rId76" Type="http://schemas.openxmlformats.org/officeDocument/2006/relationships/customXml" Target="../../customXml/item118.xml"/><Relationship Id="rId84" Type="http://schemas.openxmlformats.org/officeDocument/2006/relationships/image" Target="../media/image7.png"/><Relationship Id="rId89" Type="http://schemas.openxmlformats.org/officeDocument/2006/relationships/image" Target="../media/image12.jpeg"/><Relationship Id="rId97" Type="http://schemas.openxmlformats.org/officeDocument/2006/relationships/image" Target="../media/image20.emf"/><Relationship Id="rId7" Type="http://schemas.openxmlformats.org/officeDocument/2006/relationships/customXml" Target="../../customXml/item284.xml"/><Relationship Id="rId71" Type="http://schemas.openxmlformats.org/officeDocument/2006/relationships/customXml" Target="../../customXml/item313.xml"/><Relationship Id="rId92" Type="http://schemas.openxmlformats.org/officeDocument/2006/relationships/image" Target="../media/image15.jpeg"/><Relationship Id="rId2" Type="http://schemas.openxmlformats.org/officeDocument/2006/relationships/customXml" Target="../../customXml/item478.xml"/><Relationship Id="rId16" Type="http://schemas.openxmlformats.org/officeDocument/2006/relationships/customXml" Target="../../customXml/item227.xml"/><Relationship Id="rId29" Type="http://schemas.openxmlformats.org/officeDocument/2006/relationships/customXml" Target="../../customXml/item309.xml"/><Relationship Id="rId11" Type="http://schemas.openxmlformats.org/officeDocument/2006/relationships/customXml" Target="../../customXml/item424.xml"/><Relationship Id="rId24" Type="http://schemas.openxmlformats.org/officeDocument/2006/relationships/customXml" Target="../../customXml/item516.xml"/><Relationship Id="rId32" Type="http://schemas.openxmlformats.org/officeDocument/2006/relationships/customXml" Target="../../customXml/item38.xml"/><Relationship Id="rId37" Type="http://schemas.openxmlformats.org/officeDocument/2006/relationships/customXml" Target="../../customXml/item615.xml"/><Relationship Id="rId40" Type="http://schemas.openxmlformats.org/officeDocument/2006/relationships/customXml" Target="../../customXml/item332.xml"/><Relationship Id="rId45" Type="http://schemas.openxmlformats.org/officeDocument/2006/relationships/customXml" Target="../../customXml/item135.xml"/><Relationship Id="rId53" Type="http://schemas.openxmlformats.org/officeDocument/2006/relationships/customXml" Target="../../customXml/item425.xml"/><Relationship Id="rId58" Type="http://schemas.openxmlformats.org/officeDocument/2006/relationships/customXml" Target="../../customXml/item228.xml"/><Relationship Id="rId66" Type="http://schemas.openxmlformats.org/officeDocument/2006/relationships/customXml" Target="../../customXml/item517.xml"/><Relationship Id="rId74" Type="http://schemas.openxmlformats.org/officeDocument/2006/relationships/customXml" Target="../../customXml/item46.xml"/><Relationship Id="rId79" Type="http://schemas.openxmlformats.org/officeDocument/2006/relationships/customXml" Target="../../customXml/item85.xml"/><Relationship Id="rId87" Type="http://schemas.openxmlformats.org/officeDocument/2006/relationships/image" Target="../media/image10.png"/><Relationship Id="rId5" Type="http://schemas.openxmlformats.org/officeDocument/2006/relationships/customXml" Target="../../customXml/item209.xml"/><Relationship Id="rId61" Type="http://schemas.openxmlformats.org/officeDocument/2006/relationships/customXml" Target="../../customXml/item714.xml"/><Relationship Id="rId82" Type="http://schemas.openxmlformats.org/officeDocument/2006/relationships/slideLayout" Target="../slideLayouts/slideLayout2.xml"/><Relationship Id="rId90" Type="http://schemas.openxmlformats.org/officeDocument/2006/relationships/image" Target="../media/image13.jpeg"/><Relationship Id="rId95" Type="http://schemas.openxmlformats.org/officeDocument/2006/relationships/image" Target="../media/image18.png"/><Relationship Id="rId19" Type="http://schemas.openxmlformats.org/officeDocument/2006/relationships/customXml" Target="../../customXml/item711.xml"/><Relationship Id="rId14" Type="http://schemas.openxmlformats.org/officeDocument/2006/relationships/customXml" Target="../../customXml/item151.xml"/><Relationship Id="rId22" Type="http://schemas.openxmlformats.org/officeDocument/2006/relationships/customXml" Target="../../customXml/item439.xml"/><Relationship Id="rId27" Type="http://schemas.openxmlformats.org/officeDocument/2006/relationships/customXml" Target="../../customXml/item248.xml"/><Relationship Id="rId30" Type="http://schemas.openxmlformats.org/officeDocument/2006/relationships/customXml" Target="../../customXml/item732.xml"/><Relationship Id="rId35" Type="http://schemas.openxmlformats.org/officeDocument/2006/relationships/customXml" Target="../../customXml/item536.xml"/><Relationship Id="rId43" Type="http://schemas.openxmlformats.org/officeDocument/2006/relationships/customXml" Target="../../customXml/item63.xml"/><Relationship Id="rId48" Type="http://schemas.openxmlformats.org/officeDocument/2006/relationships/customXml" Target="../../customXml/item631.xml"/><Relationship Id="rId56" Type="http://schemas.openxmlformats.org/officeDocument/2006/relationships/customXml" Target="../../customXml/item152.xml"/><Relationship Id="rId64" Type="http://schemas.openxmlformats.org/officeDocument/2006/relationships/customXml" Target="../../customXml/item445.xml"/><Relationship Id="rId69" Type="http://schemas.openxmlformats.org/officeDocument/2006/relationships/customXml" Target="../../customXml/item235.xml"/><Relationship Id="rId77" Type="http://schemas.openxmlformats.org/officeDocument/2006/relationships/customXml" Target="../../customXml/item546.xml"/><Relationship Id="rId8" Type="http://schemas.openxmlformats.org/officeDocument/2006/relationships/customXml" Target="../../customXml/item704.xml"/><Relationship Id="rId51" Type="http://schemas.openxmlformats.org/officeDocument/2006/relationships/customXml" Target="../../customXml/item351.xml"/><Relationship Id="rId72" Type="http://schemas.openxmlformats.org/officeDocument/2006/relationships/customXml" Target="../../customXml/item733.xml"/><Relationship Id="rId80" Type="http://schemas.openxmlformats.org/officeDocument/2006/relationships/customXml" Target="../../customXml/item505.xml"/><Relationship Id="rId85" Type="http://schemas.openxmlformats.org/officeDocument/2006/relationships/image" Target="../media/image8.png"/><Relationship Id="rId93" Type="http://schemas.openxmlformats.org/officeDocument/2006/relationships/image" Target="../media/image16.jpeg"/><Relationship Id="rId3" Type="http://schemas.openxmlformats.org/officeDocument/2006/relationships/customXml" Target="../../customXml/item134.xml"/><Relationship Id="rId12" Type="http://schemas.openxmlformats.org/officeDocument/2006/relationships/customXml" Target="../../customXml/item75.xml"/><Relationship Id="rId17" Type="http://schemas.openxmlformats.org/officeDocument/2006/relationships/customXml" Target="../../customXml/item648.xml"/><Relationship Id="rId25" Type="http://schemas.openxmlformats.org/officeDocument/2006/relationships/customXml" Target="../../customXml/item169.xml"/><Relationship Id="rId33" Type="http://schemas.openxmlformats.org/officeDocument/2006/relationships/customXml" Target="../../customXml/item463.xml"/><Relationship Id="rId38" Type="http://schemas.openxmlformats.org/officeDocument/2006/relationships/customXml" Target="../../customXml/item267.xml"/><Relationship Id="rId46" Type="http://schemas.openxmlformats.org/officeDocument/2006/relationships/customXml" Target="../../customXml/item556.xml"/><Relationship Id="rId59" Type="http://schemas.openxmlformats.org/officeDocument/2006/relationships/customXml" Target="../../customXml/item638.xml"/><Relationship Id="rId67" Type="http://schemas.openxmlformats.org/officeDocument/2006/relationships/customXml" Target="../../customXml/item178.xml"/><Relationship Id="rId20" Type="http://schemas.openxmlformats.org/officeDocument/2006/relationships/customXml" Target="../../customXml/item365.xml"/><Relationship Id="rId41" Type="http://schemas.openxmlformats.org/officeDocument/2006/relationships/customXml" Target="../../customXml/item756.xml"/><Relationship Id="rId54" Type="http://schemas.openxmlformats.org/officeDocument/2006/relationships/customXml" Target="../../customXml/item79.xml"/><Relationship Id="rId62" Type="http://schemas.openxmlformats.org/officeDocument/2006/relationships/customXml" Target="../../customXml/item366.xml"/><Relationship Id="rId70" Type="http://schemas.openxmlformats.org/officeDocument/2006/relationships/customXml" Target="../../customXml/item656.xml"/><Relationship Id="rId75" Type="http://schemas.openxmlformats.org/officeDocument/2006/relationships/customXml" Target="../../customXml/item464.xml"/><Relationship Id="rId83" Type="http://schemas.openxmlformats.org/officeDocument/2006/relationships/image" Target="../media/image6.png"/><Relationship Id="rId88" Type="http://schemas.openxmlformats.org/officeDocument/2006/relationships/image" Target="../media/image11.png"/><Relationship Id="rId91" Type="http://schemas.openxmlformats.org/officeDocument/2006/relationships/image" Target="../media/image14.jpeg"/><Relationship Id="rId96" Type="http://schemas.openxmlformats.org/officeDocument/2006/relationships/image" Target="../media/image19.png"/><Relationship Id="rId1" Type="http://schemas.openxmlformats.org/officeDocument/2006/relationships/customXml" Target="../../customXml/item57.xml"/><Relationship Id="rId6" Type="http://schemas.openxmlformats.org/officeDocument/2006/relationships/customXml" Target="../../customXml/item630.xml"/><Relationship Id="rId15" Type="http://schemas.openxmlformats.org/officeDocument/2006/relationships/customXml" Target="../../customXml/item571.xml"/><Relationship Id="rId23" Type="http://schemas.openxmlformats.org/officeDocument/2006/relationships/customXml" Target="../../customXml/item95.xml"/><Relationship Id="rId28" Type="http://schemas.openxmlformats.org/officeDocument/2006/relationships/customXml" Target="../../customXml/item667.xml"/><Relationship Id="rId36" Type="http://schemas.openxmlformats.org/officeDocument/2006/relationships/customXml" Target="../../customXml/item196.xml"/><Relationship Id="rId49" Type="http://schemas.openxmlformats.org/officeDocument/2006/relationships/customXml" Target="../../customXml/item276.xml"/><Relationship Id="rId57" Type="http://schemas.openxmlformats.org/officeDocument/2006/relationships/customXml" Target="../../customXml/item577.xml"/><Relationship Id="rId10" Type="http://schemas.openxmlformats.org/officeDocument/2006/relationships/customXml" Target="../../customXml/item6.xml"/><Relationship Id="rId31" Type="http://schemas.openxmlformats.org/officeDocument/2006/relationships/customXml" Target="../../customXml/item386.xml"/><Relationship Id="rId44" Type="http://schemas.openxmlformats.org/officeDocument/2006/relationships/customXml" Target="../../customXml/item484.xml"/><Relationship Id="rId52" Type="http://schemas.openxmlformats.org/officeDocument/2006/relationships/customXml" Target="../../customXml/item767.xml"/><Relationship Id="rId60" Type="http://schemas.openxmlformats.org/officeDocument/2006/relationships/customXml" Target="../../customXml/item290.xml"/><Relationship Id="rId65" Type="http://schemas.openxmlformats.org/officeDocument/2006/relationships/customXml" Target="../../customXml/item96.xml"/><Relationship Id="rId73" Type="http://schemas.openxmlformats.org/officeDocument/2006/relationships/customXml" Target="../../customXml/item387.xml"/><Relationship Id="rId78" Type="http://schemas.openxmlformats.org/officeDocument/2006/relationships/customXml" Target="../../customXml/item197.xml"/><Relationship Id="rId81" Type="http://schemas.openxmlformats.org/officeDocument/2006/relationships/customXml" Target="../../customXml/item158.xml"/><Relationship Id="rId86" Type="http://schemas.openxmlformats.org/officeDocument/2006/relationships/image" Target="../media/image9.png"/><Relationship Id="rId94" Type="http://schemas.openxmlformats.org/officeDocument/2006/relationships/image" Target="../media/image17.png"/><Relationship Id="rId4" Type="http://schemas.openxmlformats.org/officeDocument/2006/relationships/customXml" Target="../../customXml/item555.xml"/><Relationship Id="rId9" Type="http://schemas.openxmlformats.org/officeDocument/2006/relationships/customXml" Target="../../customXml/item345.xml"/><Relationship Id="rId13" Type="http://schemas.openxmlformats.org/officeDocument/2006/relationships/customXml" Target="../../customXml/item498.xml"/><Relationship Id="rId18" Type="http://schemas.openxmlformats.org/officeDocument/2006/relationships/customXml" Target="../../customXml/item300.xml"/><Relationship Id="rId39" Type="http://schemas.openxmlformats.org/officeDocument/2006/relationships/customXml" Target="../../customXml/item678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customXml" Target="../../customXml/item141.xml"/><Relationship Id="rId21" Type="http://schemas.openxmlformats.org/officeDocument/2006/relationships/customXml" Target="../../customXml/item350.xml"/><Relationship Id="rId34" Type="http://schemas.openxmlformats.org/officeDocument/2006/relationships/customXml" Target="../../customXml/item443.xml"/><Relationship Id="rId42" Type="http://schemas.openxmlformats.org/officeDocument/2006/relationships/customXml" Target="../../customXml/item731.xml"/><Relationship Id="rId47" Type="http://schemas.openxmlformats.org/officeDocument/2006/relationships/customXml" Target="../../customXml/item523.xml"/><Relationship Id="rId50" Type="http://schemas.openxmlformats.org/officeDocument/2006/relationships/customXml" Target="../../customXml/item255.xml"/><Relationship Id="rId55" Type="http://schemas.openxmlformats.org/officeDocument/2006/relationships/customXml" Target="../../customXml/item62.xml"/><Relationship Id="rId63" Type="http://schemas.openxmlformats.org/officeDocument/2006/relationships/customXml" Target="../../customXml/item601.xml"/><Relationship Id="rId68" Type="http://schemas.openxmlformats.org/officeDocument/2006/relationships/customXml" Target="../../customXml/item392.xml"/><Relationship Id="rId76" Type="http://schemas.openxmlformats.org/officeDocument/2006/relationships/customXml" Target="../../customXml/item681.xml"/><Relationship Id="rId84" Type="http://schemas.openxmlformats.org/officeDocument/2006/relationships/image" Target="../media/image7.png"/><Relationship Id="rId89" Type="http://schemas.openxmlformats.org/officeDocument/2006/relationships/image" Target="../media/image12.jpeg"/><Relationship Id="rId97" Type="http://schemas.openxmlformats.org/officeDocument/2006/relationships/image" Target="../media/image20.emf"/><Relationship Id="rId7" Type="http://schemas.openxmlformats.org/officeDocument/2006/relationships/customXml" Target="../../customXml/item599.xml"/><Relationship Id="rId71" Type="http://schemas.openxmlformats.org/officeDocument/2006/relationships/customXml" Target="../../customXml/item124.xml"/><Relationship Id="rId92" Type="http://schemas.openxmlformats.org/officeDocument/2006/relationships/image" Target="../media/image15.jpeg"/><Relationship Id="rId2" Type="http://schemas.openxmlformats.org/officeDocument/2006/relationships/customXml" Target="../../customXml/item35.xml"/><Relationship Id="rId16" Type="http://schemas.openxmlformats.org/officeDocument/2006/relationships/customXml" Target="../../customXml/item544.xml"/><Relationship Id="rId29" Type="http://schemas.openxmlformats.org/officeDocument/2006/relationships/customXml" Target="../../customXml/item636.xml"/><Relationship Id="rId11" Type="http://schemas.openxmlformats.org/officeDocument/2006/relationships/customXml" Target="../../customXml/item753.xml"/><Relationship Id="rId24" Type="http://schemas.openxmlformats.org/officeDocument/2006/relationships/customXml" Target="../../customXml/item78.xml"/><Relationship Id="rId32" Type="http://schemas.openxmlformats.org/officeDocument/2006/relationships/customXml" Target="../../customXml/item364.xml"/><Relationship Id="rId37" Type="http://schemas.openxmlformats.org/officeDocument/2006/relationships/customXml" Target="../../customXml/item157.xml"/><Relationship Id="rId40" Type="http://schemas.openxmlformats.org/officeDocument/2006/relationships/customXml" Target="../../customXml/item655.xml"/><Relationship Id="rId45" Type="http://schemas.openxmlformats.org/officeDocument/2006/relationships/customXml" Target="../../customXml/item462.xml"/><Relationship Id="rId53" Type="http://schemas.openxmlformats.org/officeDocument/2006/relationships/customXml" Target="../../customXml/item754.xml"/><Relationship Id="rId58" Type="http://schemas.openxmlformats.org/officeDocument/2006/relationships/customXml" Target="../../customXml/item23.xml"/><Relationship Id="rId66" Type="http://schemas.openxmlformats.org/officeDocument/2006/relationships/customXml" Target="../../customXml/item318.xml"/><Relationship Id="rId74" Type="http://schemas.openxmlformats.org/officeDocument/2006/relationships/customXml" Target="../../customXml/item621.xml"/><Relationship Id="rId79" Type="http://schemas.openxmlformats.org/officeDocument/2006/relationships/customXml" Target="../../customXml/item413.xml"/><Relationship Id="rId87" Type="http://schemas.openxmlformats.org/officeDocument/2006/relationships/image" Target="../media/image10.png"/><Relationship Id="rId5" Type="http://schemas.openxmlformats.org/officeDocument/2006/relationships/customXml" Target="../../customXml/item534.xml"/><Relationship Id="rId61" Type="http://schemas.openxmlformats.org/officeDocument/2006/relationships/customXml" Target="../../customXml/item524.xml"/><Relationship Id="rId82" Type="http://schemas.openxmlformats.org/officeDocument/2006/relationships/slideLayout" Target="../slideLayouts/slideLayout2.xml"/><Relationship Id="rId90" Type="http://schemas.openxmlformats.org/officeDocument/2006/relationships/image" Target="../media/image13.jpeg"/><Relationship Id="rId95" Type="http://schemas.openxmlformats.org/officeDocument/2006/relationships/image" Target="../media/image18.png"/><Relationship Id="rId19" Type="http://schemas.openxmlformats.org/officeDocument/2006/relationships/customXml" Target="../../customXml/item274.xml"/><Relationship Id="rId14" Type="http://schemas.openxmlformats.org/officeDocument/2006/relationships/customXml" Target="../../customXml/item483.xml"/><Relationship Id="rId22" Type="http://schemas.openxmlformats.org/officeDocument/2006/relationships/customXml" Target="../../customXml/item766.xml"/><Relationship Id="rId27" Type="http://schemas.openxmlformats.org/officeDocument/2006/relationships/customXml" Target="../../customXml/item561.xml"/><Relationship Id="rId30" Type="http://schemas.openxmlformats.org/officeDocument/2006/relationships/customXml" Target="../../customXml/item289.xml"/><Relationship Id="rId35" Type="http://schemas.openxmlformats.org/officeDocument/2006/relationships/customXml" Target="../../customXml/item94.xml"/><Relationship Id="rId43" Type="http://schemas.openxmlformats.org/officeDocument/2006/relationships/customXml" Target="../../customXml/item384.xml"/><Relationship Id="rId48" Type="http://schemas.openxmlformats.org/officeDocument/2006/relationships/customXml" Target="../../customXml/item181.xml"/><Relationship Id="rId56" Type="http://schemas.openxmlformats.org/officeDocument/2006/relationships/customXml" Target="../../customXml/item719.xml"/><Relationship Id="rId64" Type="http://schemas.openxmlformats.org/officeDocument/2006/relationships/customXml" Target="../../customXml/item256.xml"/><Relationship Id="rId69" Type="http://schemas.openxmlformats.org/officeDocument/2006/relationships/customXml" Target="../../customXml/item45.xml"/><Relationship Id="rId77" Type="http://schemas.openxmlformats.org/officeDocument/2006/relationships/customXml" Target="../../customXml/item338.xml"/><Relationship Id="rId8" Type="http://schemas.openxmlformats.org/officeDocument/2006/relationships/customXml" Target="../../customXml/item254.xml"/><Relationship Id="rId51" Type="http://schemas.openxmlformats.org/officeDocument/2006/relationships/customXml" Target="../../customXml/item676.xml"/><Relationship Id="rId72" Type="http://schemas.openxmlformats.org/officeDocument/2006/relationships/customXml" Target="../../customXml/item545.xml"/><Relationship Id="rId80" Type="http://schemas.openxmlformats.org/officeDocument/2006/relationships/customXml" Target="../../customXml/item66.xml"/><Relationship Id="rId85" Type="http://schemas.openxmlformats.org/officeDocument/2006/relationships/image" Target="../media/image8.png"/><Relationship Id="rId93" Type="http://schemas.openxmlformats.org/officeDocument/2006/relationships/image" Target="../media/image16.jpeg"/><Relationship Id="rId3" Type="http://schemas.openxmlformats.org/officeDocument/2006/relationships/customXml" Target="../../customXml/item457.xml"/><Relationship Id="rId12" Type="http://schemas.openxmlformats.org/officeDocument/2006/relationships/customXml" Target="../../customXml/item404.xml"/><Relationship Id="rId17" Type="http://schemas.openxmlformats.org/officeDocument/2006/relationships/customXml" Target="../../customXml/item195.xml"/><Relationship Id="rId25" Type="http://schemas.openxmlformats.org/officeDocument/2006/relationships/customXml" Target="../../customXml/item497.xml"/><Relationship Id="rId33" Type="http://schemas.openxmlformats.org/officeDocument/2006/relationships/customXml" Target="../../customXml/item16.xml"/><Relationship Id="rId38" Type="http://schemas.openxmlformats.org/officeDocument/2006/relationships/customXml" Target="../../customXml/item580.xml"/><Relationship Id="rId46" Type="http://schemas.openxmlformats.org/officeDocument/2006/relationships/customXml" Target="../../customXml/item101.xml"/><Relationship Id="rId59" Type="http://schemas.openxmlformats.org/officeDocument/2006/relationships/customXml" Target="../../customXml/item444.xml"/><Relationship Id="rId67" Type="http://schemas.openxmlformats.org/officeDocument/2006/relationships/customXml" Target="../../customXml/item740.xml"/><Relationship Id="rId20" Type="http://schemas.openxmlformats.org/officeDocument/2006/relationships/customXml" Target="../../customXml/item692.xml"/><Relationship Id="rId41" Type="http://schemas.openxmlformats.org/officeDocument/2006/relationships/customXml" Target="../../customXml/item312.xml"/><Relationship Id="rId54" Type="http://schemas.openxmlformats.org/officeDocument/2006/relationships/customXml" Target="../../customXml/item405.xml"/><Relationship Id="rId62" Type="http://schemas.openxmlformats.org/officeDocument/2006/relationships/customXml" Target="../../customXml/item177.xml"/><Relationship Id="rId70" Type="http://schemas.openxmlformats.org/officeDocument/2006/relationships/customXml" Target="../../customXml/item469.xml"/><Relationship Id="rId75" Type="http://schemas.openxmlformats.org/officeDocument/2006/relationships/customXml" Target="../../customXml/item275.xml"/><Relationship Id="rId83" Type="http://schemas.openxmlformats.org/officeDocument/2006/relationships/image" Target="../media/image6.png"/><Relationship Id="rId88" Type="http://schemas.openxmlformats.org/officeDocument/2006/relationships/image" Target="../media/image11.png"/><Relationship Id="rId91" Type="http://schemas.openxmlformats.org/officeDocument/2006/relationships/image" Target="../media/image14.jpeg"/><Relationship Id="rId96" Type="http://schemas.openxmlformats.org/officeDocument/2006/relationships/image" Target="../media/image19.png"/><Relationship Id="rId1" Type="http://schemas.openxmlformats.org/officeDocument/2006/relationships/customXml" Target="../../customXml/item383.xml"/><Relationship Id="rId6" Type="http://schemas.openxmlformats.org/officeDocument/2006/relationships/customXml" Target="../../customXml/item176.xml"/><Relationship Id="rId15" Type="http://schemas.openxmlformats.org/officeDocument/2006/relationships/customXml" Target="../../customXml/item133.xml"/><Relationship Id="rId23" Type="http://schemas.openxmlformats.org/officeDocument/2006/relationships/customXml" Target="../../customXml/item423.xml"/><Relationship Id="rId28" Type="http://schemas.openxmlformats.org/officeDocument/2006/relationships/customXml" Target="../../customXml/item216.xml"/><Relationship Id="rId36" Type="http://schemas.openxmlformats.org/officeDocument/2006/relationships/customXml" Target="../../customXml/item503.xml"/><Relationship Id="rId49" Type="http://schemas.openxmlformats.org/officeDocument/2006/relationships/customXml" Target="../../customXml/item600.xml"/><Relationship Id="rId57" Type="http://schemas.openxmlformats.org/officeDocument/2006/relationships/customXml" Target="../../customXml/item372.xml"/><Relationship Id="rId10" Type="http://schemas.openxmlformats.org/officeDocument/2006/relationships/customXml" Target="../../customXml/item326.xml"/><Relationship Id="rId31" Type="http://schemas.openxmlformats.org/officeDocument/2006/relationships/customXml" Target="../../customXml/item713.xml"/><Relationship Id="rId44" Type="http://schemas.openxmlformats.org/officeDocument/2006/relationships/customXml" Target="../../customXml/item36.xml"/><Relationship Id="rId52" Type="http://schemas.openxmlformats.org/officeDocument/2006/relationships/customXml" Target="../../customXml/item331.xml"/><Relationship Id="rId60" Type="http://schemas.openxmlformats.org/officeDocument/2006/relationships/customXml" Target="../../customXml/item102.xml"/><Relationship Id="rId65" Type="http://schemas.openxmlformats.org/officeDocument/2006/relationships/customXml" Target="../../customXml/item677.xml"/><Relationship Id="rId73" Type="http://schemas.openxmlformats.org/officeDocument/2006/relationships/customXml" Target="../../customXml/item200.xml"/><Relationship Id="rId78" Type="http://schemas.openxmlformats.org/officeDocument/2006/relationships/customXml" Target="../../customXml/item760.xml"/><Relationship Id="rId81" Type="http://schemas.openxmlformats.org/officeDocument/2006/relationships/customXml" Target="../../customXml/item488.xml"/><Relationship Id="rId86" Type="http://schemas.openxmlformats.org/officeDocument/2006/relationships/image" Target="../media/image9.png"/><Relationship Id="rId94" Type="http://schemas.openxmlformats.org/officeDocument/2006/relationships/image" Target="../media/image17.png"/><Relationship Id="rId4" Type="http://schemas.openxmlformats.org/officeDocument/2006/relationships/customXml" Target="../../customXml/item115.xml"/><Relationship Id="rId9" Type="http://schemas.openxmlformats.org/officeDocument/2006/relationships/customXml" Target="../../customXml/item675.xml"/><Relationship Id="rId13" Type="http://schemas.openxmlformats.org/officeDocument/2006/relationships/customXml" Target="../../customXml/item56.xml"/><Relationship Id="rId18" Type="http://schemas.openxmlformats.org/officeDocument/2006/relationships/customXml" Target="../../customXml/item620.xml"/><Relationship Id="rId39" Type="http://schemas.openxmlformats.org/officeDocument/2006/relationships/customXml" Target="../../customXml/item233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customXml" Target="../../customXml/item67.xml"/><Relationship Id="rId21" Type="http://schemas.openxmlformats.org/officeDocument/2006/relationships/customXml" Target="../../customXml/item265.xml"/><Relationship Id="rId34" Type="http://schemas.openxmlformats.org/officeDocument/2006/relationships/customXml" Target="../../customXml/item356.xml"/><Relationship Id="rId42" Type="http://schemas.openxmlformats.org/officeDocument/2006/relationships/customXml" Target="../../customXml/item647.xml"/><Relationship Id="rId47" Type="http://schemas.openxmlformats.org/officeDocument/2006/relationships/customXml" Target="../../customXml/item450.xml"/><Relationship Id="rId50" Type="http://schemas.openxmlformats.org/officeDocument/2006/relationships/customXml" Target="../../customXml/item167.xml"/><Relationship Id="rId55" Type="http://schemas.openxmlformats.org/officeDocument/2006/relationships/customXml" Target="../../customXml/item746.xml"/><Relationship Id="rId63" Type="http://schemas.openxmlformats.org/officeDocument/2006/relationships/customXml" Target="../../customXml/item515.xml"/><Relationship Id="rId68" Type="http://schemas.openxmlformats.org/officeDocument/2006/relationships/customXml" Target="../../customXml/item321.xml"/><Relationship Id="rId76" Type="http://schemas.openxmlformats.org/officeDocument/2006/relationships/customXml" Target="../../customXml/item610.xml"/><Relationship Id="rId84" Type="http://schemas.openxmlformats.org/officeDocument/2006/relationships/image" Target="../media/image7.png"/><Relationship Id="rId89" Type="http://schemas.openxmlformats.org/officeDocument/2006/relationships/image" Target="../media/image12.jpeg"/><Relationship Id="rId97" Type="http://schemas.openxmlformats.org/officeDocument/2006/relationships/image" Target="../media/image20.emf"/><Relationship Id="rId7" Type="http://schemas.openxmlformats.org/officeDocument/2006/relationships/customXml" Target="../../customXml/item525.xml"/><Relationship Id="rId71" Type="http://schemas.openxmlformats.org/officeDocument/2006/relationships/customXml" Target="../../customXml/item37.xml"/><Relationship Id="rId92" Type="http://schemas.openxmlformats.org/officeDocument/2006/relationships/image" Target="../media/image15.jpeg"/><Relationship Id="rId2" Type="http://schemas.openxmlformats.org/officeDocument/2006/relationships/customXml" Target="../../customXml/item720.xml"/><Relationship Id="rId16" Type="http://schemas.openxmlformats.org/officeDocument/2006/relationships/customXml" Target="../../customXml/item470.xml"/><Relationship Id="rId29" Type="http://schemas.openxmlformats.org/officeDocument/2006/relationships/customXml" Target="../../customXml/item563.xml"/><Relationship Id="rId11" Type="http://schemas.openxmlformats.org/officeDocument/2006/relationships/customXml" Target="../../customXml/item664.xml"/><Relationship Id="rId24" Type="http://schemas.openxmlformats.org/officeDocument/2006/relationships/customXml" Target="../../customXml/item761.xml"/><Relationship Id="rId32" Type="http://schemas.openxmlformats.org/officeDocument/2006/relationships/customXml" Target="../../customXml/item283.xml"/><Relationship Id="rId37" Type="http://schemas.openxmlformats.org/officeDocument/2006/relationships/customXml" Target="../../customXml/item84.xml"/><Relationship Id="rId40" Type="http://schemas.openxmlformats.org/officeDocument/2006/relationships/customXml" Target="../../customXml/item570.xml"/><Relationship Id="rId45" Type="http://schemas.openxmlformats.org/officeDocument/2006/relationships/customXml" Target="../../customXml/item376.xml"/><Relationship Id="rId53" Type="http://schemas.openxmlformats.org/officeDocument/2006/relationships/customXml" Target="../../customXml/item665.xml"/><Relationship Id="rId58" Type="http://schemas.openxmlformats.org/officeDocument/2006/relationships/customXml" Target="../../customXml/item471.xml"/><Relationship Id="rId66" Type="http://schemas.openxmlformats.org/officeDocument/2006/relationships/customXml" Target="../../customXml/item242.xml"/><Relationship Id="rId74" Type="http://schemas.openxmlformats.org/officeDocument/2006/relationships/customXml" Target="../../customXml/item535.xml"/><Relationship Id="rId79" Type="http://schemas.openxmlformats.org/officeDocument/2006/relationships/customXml" Target="../../customXml/item340.xml"/><Relationship Id="rId87" Type="http://schemas.openxmlformats.org/officeDocument/2006/relationships/image" Target="../media/image10.png"/><Relationship Id="rId5" Type="http://schemas.openxmlformats.org/officeDocument/2006/relationships/customXml" Target="../../customXml/item449.xml"/><Relationship Id="rId61" Type="http://schemas.openxmlformats.org/officeDocument/2006/relationships/customXml" Target="../../customXml/item438.xml"/><Relationship Id="rId82" Type="http://schemas.openxmlformats.org/officeDocument/2006/relationships/slideLayout" Target="../slideLayouts/slideLayout2.xml"/><Relationship Id="rId90" Type="http://schemas.openxmlformats.org/officeDocument/2006/relationships/image" Target="../media/image13.jpeg"/><Relationship Id="rId95" Type="http://schemas.openxmlformats.org/officeDocument/2006/relationships/image" Target="../media/image18.png"/><Relationship Id="rId19" Type="http://schemas.openxmlformats.org/officeDocument/2006/relationships/customXml" Target="../../customXml/item201.xml"/><Relationship Id="rId14" Type="http://schemas.openxmlformats.org/officeDocument/2006/relationships/customXml" Target="../../customXml/item395.xml"/><Relationship Id="rId22" Type="http://schemas.openxmlformats.org/officeDocument/2006/relationships/customXml" Target="../../customXml/item686.xml"/><Relationship Id="rId27" Type="http://schemas.openxmlformats.org/officeDocument/2006/relationships/customXml" Target="../../customXml/item489.xml"/><Relationship Id="rId30" Type="http://schemas.openxmlformats.org/officeDocument/2006/relationships/customXml" Target="../../customXml/item208.xml"/><Relationship Id="rId35" Type="http://schemas.openxmlformats.org/officeDocument/2006/relationships/customXml" Target="../../customXml/item10.xml"/><Relationship Id="rId43" Type="http://schemas.openxmlformats.org/officeDocument/2006/relationships/customXml" Target="../../customXml/item299.xml"/><Relationship Id="rId48" Type="http://schemas.openxmlformats.org/officeDocument/2006/relationships/customXml" Target="../../customXml/item109.xml"/><Relationship Id="rId56" Type="http://schemas.openxmlformats.org/officeDocument/2006/relationships/customXml" Target="../../customXml/item396.xml"/><Relationship Id="rId64" Type="http://schemas.openxmlformats.org/officeDocument/2006/relationships/customXml" Target="../../customXml/item168.xml"/><Relationship Id="rId69" Type="http://schemas.openxmlformats.org/officeDocument/2006/relationships/customXml" Target="../../customXml/item742.xml"/><Relationship Id="rId77" Type="http://schemas.openxmlformats.org/officeDocument/2006/relationships/customXml" Target="../../customXml/item266.xml"/><Relationship Id="rId8" Type="http://schemas.openxmlformats.org/officeDocument/2006/relationships/customXml" Target="../../customXml/item182.xml"/><Relationship Id="rId51" Type="http://schemas.openxmlformats.org/officeDocument/2006/relationships/customXml" Target="../../customXml/item587.xml"/><Relationship Id="rId72" Type="http://schemas.openxmlformats.org/officeDocument/2006/relationships/customXml" Target="../../customXml/item458.xml"/><Relationship Id="rId80" Type="http://schemas.openxmlformats.org/officeDocument/2006/relationships/customXml" Target="../../customXml/item755.xml"/><Relationship Id="rId85" Type="http://schemas.openxmlformats.org/officeDocument/2006/relationships/image" Target="../media/image8.png"/><Relationship Id="rId93" Type="http://schemas.openxmlformats.org/officeDocument/2006/relationships/image" Target="../media/image16.jpeg"/><Relationship Id="rId3" Type="http://schemas.openxmlformats.org/officeDocument/2006/relationships/customXml" Target="../../customXml/item373.xml"/><Relationship Id="rId12" Type="http://schemas.openxmlformats.org/officeDocument/2006/relationships/customXml" Target="../../customXml/item319.xml"/><Relationship Id="rId17" Type="http://schemas.openxmlformats.org/officeDocument/2006/relationships/customXml" Target="../../customXml/item125.xml"/><Relationship Id="rId25" Type="http://schemas.openxmlformats.org/officeDocument/2006/relationships/customXml" Target="../../customXml/item415.xml"/><Relationship Id="rId33" Type="http://schemas.openxmlformats.org/officeDocument/2006/relationships/customXml" Target="../../customXml/item703.xml"/><Relationship Id="rId38" Type="http://schemas.openxmlformats.org/officeDocument/2006/relationships/customXml" Target="../../customXml/item508.xml"/><Relationship Id="rId46" Type="http://schemas.openxmlformats.org/officeDocument/2006/relationships/customXml" Target="../../customXml/item26.xml"/><Relationship Id="rId59" Type="http://schemas.openxmlformats.org/officeDocument/2006/relationships/customXml" Target="../../customXml/item128.xml"/><Relationship Id="rId67" Type="http://schemas.openxmlformats.org/officeDocument/2006/relationships/customXml" Target="../../customXml/item666.xml"/><Relationship Id="rId20" Type="http://schemas.openxmlformats.org/officeDocument/2006/relationships/customXml" Target="../../customXml/item609.xml"/><Relationship Id="rId41" Type="http://schemas.openxmlformats.org/officeDocument/2006/relationships/customXml" Target="../../customXml/item222.xml"/><Relationship Id="rId54" Type="http://schemas.openxmlformats.org/officeDocument/2006/relationships/customXml" Target="../../customXml/item320.xml"/><Relationship Id="rId62" Type="http://schemas.openxmlformats.org/officeDocument/2006/relationships/customXml" Target="../../customXml/item90.xml"/><Relationship Id="rId70" Type="http://schemas.openxmlformats.org/officeDocument/2006/relationships/customXml" Target="../../customXml/item385.xml"/><Relationship Id="rId75" Type="http://schemas.openxmlformats.org/officeDocument/2006/relationships/customXml" Target="../../customXml/item189.xml"/><Relationship Id="rId83" Type="http://schemas.openxmlformats.org/officeDocument/2006/relationships/image" Target="../media/image6.png"/><Relationship Id="rId88" Type="http://schemas.openxmlformats.org/officeDocument/2006/relationships/image" Target="../media/image11.png"/><Relationship Id="rId91" Type="http://schemas.openxmlformats.org/officeDocument/2006/relationships/image" Target="../media/image14.jpeg"/><Relationship Id="rId96" Type="http://schemas.openxmlformats.org/officeDocument/2006/relationships/image" Target="../media/image19.png"/><Relationship Id="rId1" Type="http://schemas.openxmlformats.org/officeDocument/2006/relationships/customXml" Target="../../customXml/item298.xml"/><Relationship Id="rId6" Type="http://schemas.openxmlformats.org/officeDocument/2006/relationships/customXml" Target="../../customXml/item103.xml"/><Relationship Id="rId15" Type="http://schemas.openxmlformats.org/officeDocument/2006/relationships/customXml" Target="../../customXml/item48.xml"/><Relationship Id="rId23" Type="http://schemas.openxmlformats.org/officeDocument/2006/relationships/customXml" Target="../../customXml/item339.xml"/><Relationship Id="rId28" Type="http://schemas.openxmlformats.org/officeDocument/2006/relationships/customXml" Target="../../customXml/item145.xml"/><Relationship Id="rId36" Type="http://schemas.openxmlformats.org/officeDocument/2006/relationships/customXml" Target="../../customXml/item430.xml"/><Relationship Id="rId49" Type="http://schemas.openxmlformats.org/officeDocument/2006/relationships/customXml" Target="../../customXml/item528.xml"/><Relationship Id="rId57" Type="http://schemas.openxmlformats.org/officeDocument/2006/relationships/customXml" Target="../../customXml/item49.xml"/><Relationship Id="rId10" Type="http://schemas.openxmlformats.org/officeDocument/2006/relationships/customXml" Target="../../customXml/item241.xml"/><Relationship Id="rId31" Type="http://schemas.openxmlformats.org/officeDocument/2006/relationships/customXml" Target="../../customXml/item625.xml"/><Relationship Id="rId44" Type="http://schemas.openxmlformats.org/officeDocument/2006/relationships/customXml" Target="../../customXml/item721.xml"/><Relationship Id="rId52" Type="http://schemas.openxmlformats.org/officeDocument/2006/relationships/customXml" Target="../../customXml/item247.xml"/><Relationship Id="rId60" Type="http://schemas.openxmlformats.org/officeDocument/2006/relationships/customXml" Target="../../customXml/item17.xml"/><Relationship Id="rId65" Type="http://schemas.openxmlformats.org/officeDocument/2006/relationships/customXml" Target="../../customXml/item588.xml"/><Relationship Id="rId73" Type="http://schemas.openxmlformats.org/officeDocument/2006/relationships/customXml" Target="../../customXml/item116.xml"/><Relationship Id="rId78" Type="http://schemas.openxmlformats.org/officeDocument/2006/relationships/customXml" Target="../../customXml/item687.xml"/><Relationship Id="rId81" Type="http://schemas.openxmlformats.org/officeDocument/2006/relationships/customXml" Target="../../customXml/item406.xml"/><Relationship Id="rId86" Type="http://schemas.openxmlformats.org/officeDocument/2006/relationships/image" Target="../media/image9.png"/><Relationship Id="rId94" Type="http://schemas.openxmlformats.org/officeDocument/2006/relationships/image" Target="../media/image17.png"/><Relationship Id="rId4" Type="http://schemas.openxmlformats.org/officeDocument/2006/relationships/customXml" Target="../../customXml/item25.xml"/><Relationship Id="rId9" Type="http://schemas.openxmlformats.org/officeDocument/2006/relationships/customXml" Target="../../customXml/item602.xml"/><Relationship Id="rId13" Type="http://schemas.openxmlformats.org/officeDocument/2006/relationships/customXml" Target="../../customXml/item741.xml"/><Relationship Id="rId18" Type="http://schemas.openxmlformats.org/officeDocument/2006/relationships/customXml" Target="../../customXml/item548.xml"/><Relationship Id="rId39" Type="http://schemas.openxmlformats.org/officeDocument/2006/relationships/customXml" Target="../../customXml/item16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customXml" Target="../../customXml/item725.xml"/><Relationship Id="rId1" Type="http://schemas.openxmlformats.org/officeDocument/2006/relationships/customXml" Target="../../customXml/item308.xml"/><Relationship Id="rId6" Type="http://schemas.openxmlformats.org/officeDocument/2006/relationships/image" Target="../media/image4.jpe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customXml" Target="../../customXml/item758.xml"/><Relationship Id="rId21" Type="http://schemas.openxmlformats.org/officeDocument/2006/relationships/customXml" Target="../../customXml/item514.xml"/><Relationship Id="rId34" Type="http://schemas.openxmlformats.org/officeDocument/2006/relationships/customXml" Target="../../customXml/item20.xml"/><Relationship Id="rId42" Type="http://schemas.openxmlformats.org/officeDocument/2006/relationships/customXml" Target="../../customXml/item368.xml"/><Relationship Id="rId47" Type="http://schemas.openxmlformats.org/officeDocument/2006/relationships/customXml" Target="../../customXml/item47.xml"/><Relationship Id="rId50" Type="http://schemas.openxmlformats.org/officeDocument/2006/relationships/customXml" Target="../../customXml/item607.xml"/><Relationship Id="rId55" Type="http://schemas.openxmlformats.org/officeDocument/2006/relationships/customXml" Target="../../customXml/item391.xml"/><Relationship Id="rId63" Type="http://schemas.openxmlformats.org/officeDocument/2006/relationships/customXml" Target="../../customXml/item510.xml"/><Relationship Id="rId68" Type="http://schemas.openxmlformats.org/officeDocument/2006/relationships/customXml" Target="../../customXml/item9.xml"/><Relationship Id="rId76" Type="http://schemas.openxmlformats.org/officeDocument/2006/relationships/customXml" Target="../../customXml/item436.xml"/><Relationship Id="rId84" Type="http://schemas.openxmlformats.org/officeDocument/2006/relationships/image" Target="../media/image7.png"/><Relationship Id="rId89" Type="http://schemas.openxmlformats.org/officeDocument/2006/relationships/image" Target="../media/image3.jpg"/><Relationship Id="rId97" Type="http://schemas.openxmlformats.org/officeDocument/2006/relationships/image" Target="../media/image19.png"/><Relationship Id="rId7" Type="http://schemas.openxmlformats.org/officeDocument/2006/relationships/customXml" Target="../../customXml/item31.xml"/><Relationship Id="rId71" Type="http://schemas.openxmlformats.org/officeDocument/2006/relationships/customXml" Target="../../customXml/item496.xml"/><Relationship Id="rId92" Type="http://schemas.openxmlformats.org/officeDocument/2006/relationships/image" Target="../media/image14.jpeg"/><Relationship Id="rId2" Type="http://schemas.openxmlformats.org/officeDocument/2006/relationships/customXml" Target="../../customXml/item123.xml"/><Relationship Id="rId16" Type="http://schemas.openxmlformats.org/officeDocument/2006/relationships/customXml" Target="../../customXml/item533.xml"/><Relationship Id="rId29" Type="http://schemas.openxmlformats.org/officeDocument/2006/relationships/customXml" Target="../../customXml/item414.xml"/><Relationship Id="rId11" Type="http://schemas.openxmlformats.org/officeDocument/2006/relationships/customXml" Target="../../customXml/item579.xml"/><Relationship Id="rId24" Type="http://schemas.openxmlformats.org/officeDocument/2006/relationships/customXml" Target="../../customXml/item744.xml"/><Relationship Id="rId32" Type="http://schemas.openxmlformats.org/officeDocument/2006/relationships/customXml" Target="../../customXml/item323.xml"/><Relationship Id="rId37" Type="http://schemas.openxmlformats.org/officeDocument/2006/relationships/customXml" Target="../../customXml/item576.xml"/><Relationship Id="rId40" Type="http://schemas.openxmlformats.org/officeDocument/2006/relationships/customXml" Target="../../customXml/item224.xml"/><Relationship Id="rId45" Type="http://schemas.openxmlformats.org/officeDocument/2006/relationships/customXml" Target="../../customXml/item164.xml"/><Relationship Id="rId53" Type="http://schemas.openxmlformats.org/officeDocument/2006/relationships/customXml" Target="../../customXml/item305.xml"/><Relationship Id="rId58" Type="http://schemas.openxmlformats.org/officeDocument/2006/relationships/customXml" Target="../../customXml/item447.xml"/><Relationship Id="rId66" Type="http://schemas.openxmlformats.org/officeDocument/2006/relationships/customXml" Target="../../customXml/item13.xml"/><Relationship Id="rId74" Type="http://schemas.openxmlformats.org/officeDocument/2006/relationships/customXml" Target="../../customXml/item389.xml"/><Relationship Id="rId79" Type="http://schemas.openxmlformats.org/officeDocument/2006/relationships/customXml" Target="../../customXml/item590.xml"/><Relationship Id="rId87" Type="http://schemas.openxmlformats.org/officeDocument/2006/relationships/image" Target="../media/image10.png"/><Relationship Id="rId5" Type="http://schemas.openxmlformats.org/officeDocument/2006/relationships/customXml" Target="../../customXml/item232.xml"/><Relationship Id="rId61" Type="http://schemas.openxmlformats.org/officeDocument/2006/relationships/customXml" Target="../../customXml/item76.xml"/><Relationship Id="rId82" Type="http://schemas.openxmlformats.org/officeDocument/2006/relationships/slideLayout" Target="../slideLayouts/slideLayout2.xml"/><Relationship Id="rId90" Type="http://schemas.openxmlformats.org/officeDocument/2006/relationships/image" Target="../media/image12.jpeg"/><Relationship Id="rId95" Type="http://schemas.openxmlformats.org/officeDocument/2006/relationships/image" Target="../media/image17.png"/><Relationship Id="rId19" Type="http://schemas.openxmlformats.org/officeDocument/2006/relationships/customXml" Target="../../customXml/item99.xml"/><Relationship Id="rId14" Type="http://schemas.openxmlformats.org/officeDocument/2006/relationships/customXml" Target="../../customXml/item206.xml"/><Relationship Id="rId22" Type="http://schemas.openxmlformats.org/officeDocument/2006/relationships/customXml" Target="../../customXml/item144.xml"/><Relationship Id="rId27" Type="http://schemas.openxmlformats.org/officeDocument/2006/relationships/customXml" Target="../../customXml/item393.xml"/><Relationship Id="rId30" Type="http://schemas.openxmlformats.org/officeDocument/2006/relationships/customXml" Target="../../customXml/item522.xml"/><Relationship Id="rId35" Type="http://schemas.openxmlformats.org/officeDocument/2006/relationships/customXml" Target="../../customXml/item723.xml"/><Relationship Id="rId43" Type="http://schemas.openxmlformats.org/officeDocument/2006/relationships/customXml" Target="../../customXml/item553.xml"/><Relationship Id="rId48" Type="http://schemas.openxmlformats.org/officeDocument/2006/relationships/customXml" Target="../../customXml/item382.xml"/><Relationship Id="rId56" Type="http://schemas.openxmlformats.org/officeDocument/2006/relationships/customXml" Target="../../customXml/item272.xml"/><Relationship Id="rId64" Type="http://schemas.openxmlformats.org/officeDocument/2006/relationships/customXml" Target="../../customXml/item264.xml"/><Relationship Id="rId69" Type="http://schemas.openxmlformats.org/officeDocument/2006/relationships/customXml" Target="../../customXml/item695.xml"/><Relationship Id="rId77" Type="http://schemas.openxmlformats.org/officeDocument/2006/relationships/customXml" Target="../../customXml/item567.xml"/><Relationship Id="rId8" Type="http://schemas.openxmlformats.org/officeDocument/2006/relationships/customXml" Target="../../customXml/item92.xml"/><Relationship Id="rId51" Type="http://schemas.openxmlformats.org/officeDocument/2006/relationships/customXml" Target="../../customXml/item709.xml"/><Relationship Id="rId72" Type="http://schemas.openxmlformats.org/officeDocument/2006/relationships/customXml" Target="../../customXml/item699.xml"/><Relationship Id="rId80" Type="http://schemas.openxmlformats.org/officeDocument/2006/relationships/customXml" Target="../../customXml/item5.xml"/><Relationship Id="rId85" Type="http://schemas.openxmlformats.org/officeDocument/2006/relationships/image" Target="../media/image8.png"/><Relationship Id="rId93" Type="http://schemas.openxmlformats.org/officeDocument/2006/relationships/image" Target="../media/image15.jpeg"/><Relationship Id="rId98" Type="http://schemas.openxmlformats.org/officeDocument/2006/relationships/image" Target="../media/image20.emf"/><Relationship Id="rId3" Type="http://schemas.openxmlformats.org/officeDocument/2006/relationships/customXml" Target="../../customXml/item573.xml"/><Relationship Id="rId12" Type="http://schemas.openxmlformats.org/officeDocument/2006/relationships/customXml" Target="../../customXml/item205.xml"/><Relationship Id="rId17" Type="http://schemas.openxmlformats.org/officeDocument/2006/relationships/customXml" Target="../../customXml/item220.xml"/><Relationship Id="rId25" Type="http://schemas.openxmlformats.org/officeDocument/2006/relationships/customXml" Target="../../customXml/item165.xml"/><Relationship Id="rId33" Type="http://schemas.openxmlformats.org/officeDocument/2006/relationships/customXml" Target="../../customXml/item750.xml"/><Relationship Id="rId38" Type="http://schemas.openxmlformats.org/officeDocument/2006/relationships/customXml" Target="../../customXml/item186.xml"/><Relationship Id="rId46" Type="http://schemas.openxmlformats.org/officeDocument/2006/relationships/customXml" Target="../../customXml/item344.xml"/><Relationship Id="rId59" Type="http://schemas.openxmlformats.org/officeDocument/2006/relationships/customXml" Target="../../customXml/item455.xml"/><Relationship Id="rId67" Type="http://schemas.openxmlformats.org/officeDocument/2006/relationships/customXml" Target="../../customXml/item8.xml"/><Relationship Id="rId20" Type="http://schemas.openxmlformats.org/officeDocument/2006/relationships/customXml" Target="../../customXml/item328.xml"/><Relationship Id="rId41" Type="http://schemas.openxmlformats.org/officeDocument/2006/relationships/customXml" Target="../../customXml/item381.xml"/><Relationship Id="rId54" Type="http://schemas.openxmlformats.org/officeDocument/2006/relationships/customXml" Target="../../customXml/item597.xml"/><Relationship Id="rId62" Type="http://schemas.openxmlformats.org/officeDocument/2006/relationships/customXml" Target="../../customXml/item72.xml"/><Relationship Id="rId70" Type="http://schemas.openxmlformats.org/officeDocument/2006/relationships/customXml" Target="../../customXml/item679.xml"/><Relationship Id="rId75" Type="http://schemas.openxmlformats.org/officeDocument/2006/relationships/customXml" Target="../../customXml/item362.xml"/><Relationship Id="rId83" Type="http://schemas.openxmlformats.org/officeDocument/2006/relationships/image" Target="../media/image6.png"/><Relationship Id="rId88" Type="http://schemas.openxmlformats.org/officeDocument/2006/relationships/image" Target="../media/image11.png"/><Relationship Id="rId91" Type="http://schemas.openxmlformats.org/officeDocument/2006/relationships/image" Target="../media/image13.jpeg"/><Relationship Id="rId96" Type="http://schemas.openxmlformats.org/officeDocument/2006/relationships/image" Target="../media/image18.png"/><Relationship Id="rId1" Type="http://schemas.openxmlformats.org/officeDocument/2006/relationships/customXml" Target="../../customXml/item357.xml"/><Relationship Id="rId6" Type="http://schemas.openxmlformats.org/officeDocument/2006/relationships/customXml" Target="../../customXml/item98.xml"/><Relationship Id="rId15" Type="http://schemas.openxmlformats.org/officeDocument/2006/relationships/customXml" Target="../../customXml/item4.xml"/><Relationship Id="rId23" Type="http://schemas.openxmlformats.org/officeDocument/2006/relationships/customXml" Target="../../customXml/item765.xml"/><Relationship Id="rId28" Type="http://schemas.openxmlformats.org/officeDocument/2006/relationships/customXml" Target="../../customXml/item419.xml"/><Relationship Id="rId36" Type="http://schemas.openxmlformats.org/officeDocument/2006/relationships/customXml" Target="../../customXml/item210.xml"/><Relationship Id="rId49" Type="http://schemas.openxmlformats.org/officeDocument/2006/relationships/customXml" Target="../../customXml/item628.xml"/><Relationship Id="rId57" Type="http://schemas.openxmlformats.org/officeDocument/2006/relationships/customXml" Target="../../customXml/item251.xml"/><Relationship Id="rId10" Type="http://schemas.openxmlformats.org/officeDocument/2006/relationships/customXml" Target="../../customXml/item174.xml"/><Relationship Id="rId31" Type="http://schemas.openxmlformats.org/officeDocument/2006/relationships/customXml" Target="../../customXml/item738.xml"/><Relationship Id="rId44" Type="http://schemas.openxmlformats.org/officeDocument/2006/relationships/customXml" Target="../../customXml/item335.xml"/><Relationship Id="rId52" Type="http://schemas.openxmlformats.org/officeDocument/2006/relationships/customXml" Target="../../customXml/item24.xml"/><Relationship Id="rId60" Type="http://schemas.openxmlformats.org/officeDocument/2006/relationships/customXml" Target="../../customXml/item370.xml"/><Relationship Id="rId65" Type="http://schemas.openxmlformats.org/officeDocument/2006/relationships/customXml" Target="../../customXml/item482.xml"/><Relationship Id="rId73" Type="http://schemas.openxmlformats.org/officeDocument/2006/relationships/customXml" Target="../../customXml/item674.xml"/><Relationship Id="rId78" Type="http://schemas.openxmlformats.org/officeDocument/2006/relationships/customXml" Target="../../customXml/item138.xml"/><Relationship Id="rId81" Type="http://schemas.openxmlformats.org/officeDocument/2006/relationships/customXml" Target="../../customXml/item428.xml"/><Relationship Id="rId86" Type="http://schemas.openxmlformats.org/officeDocument/2006/relationships/image" Target="../media/image9.png"/><Relationship Id="rId94" Type="http://schemas.openxmlformats.org/officeDocument/2006/relationships/image" Target="../media/image16.jpeg"/><Relationship Id="rId4" Type="http://schemas.openxmlformats.org/officeDocument/2006/relationships/customXml" Target="../../customXml/item348.xml"/><Relationship Id="rId9" Type="http://schemas.openxmlformats.org/officeDocument/2006/relationships/customXml" Target="../../customXml/item54.xml"/><Relationship Id="rId13" Type="http://schemas.openxmlformats.org/officeDocument/2006/relationships/customXml" Target="../../customXml/item166.xml"/><Relationship Id="rId18" Type="http://schemas.openxmlformats.org/officeDocument/2006/relationships/customXml" Target="../../customXml/item559.xml"/><Relationship Id="rId39" Type="http://schemas.openxmlformats.org/officeDocument/2006/relationships/customXml" Target="../../customXml/item4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50"/>
          <a:stretch/>
        </p:blipFill>
        <p:spPr>
          <a:xfrm>
            <a:off x="7620" y="15240"/>
            <a:ext cx="9144000" cy="3794760"/>
          </a:xfrm>
          <a:prstGeom prst="rect">
            <a:avLst/>
          </a:prstGeom>
          <a:effectLst>
            <a:glow rad="127000">
              <a:schemeClr val="accent1">
                <a:alpha val="11000"/>
              </a:schemeClr>
            </a:glow>
          </a:effectLst>
        </p:spPr>
      </p:pic>
      <p:sp>
        <p:nvSpPr>
          <p:cNvPr id="7" name="Rectangle 6"/>
          <p:cNvSpPr/>
          <p:nvPr/>
        </p:nvSpPr>
        <p:spPr>
          <a:xfrm>
            <a:off x="1524000" y="2971800"/>
            <a:ext cx="6248400" cy="6858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981200" y="1254204"/>
            <a:ext cx="5334000" cy="1107996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  <a:cs typeface="MV Boli" panose="02000500030200090000" pitchFamily="2" charset="0"/>
              </a:rPr>
              <a:t>G.ro.me</a:t>
            </a:r>
            <a:endParaRPr lang="en-US" sz="6600" b="1" dirty="0">
              <a:solidFill>
                <a:schemeClr val="bg1"/>
              </a:solidFill>
              <a:latin typeface="Gungsuh" panose="02030600000101010101" pitchFamily="18" charset="-127"/>
              <a:ea typeface="Gungsuh" panose="02030600000101010101" pitchFamily="18" charset="-127"/>
              <a:cs typeface="MV Boli" panose="02000500030200090000" pitchFamily="2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752595" y="3176200"/>
            <a:ext cx="5638805" cy="276999"/>
            <a:chOff x="1676394" y="2871400"/>
            <a:chExt cx="5638805" cy="276999"/>
          </a:xfrm>
        </p:grpSpPr>
        <p:sp>
          <p:nvSpPr>
            <p:cNvPr id="12" name="Content"/>
            <p:cNvSpPr/>
            <p:nvPr>
              <p:custDataLst>
                <p:custData r:id="rId1"/>
              </p:custDataLst>
            </p:nvPr>
          </p:nvSpPr>
          <p:spPr>
            <a:xfrm>
              <a:off x="6610245" y="2875946"/>
              <a:ext cx="704954" cy="267908"/>
            </a:xfrm>
            <a:prstGeom prst="roundRect">
              <a:avLst>
                <a:gd name="adj" fmla="val 28629"/>
              </a:avLst>
            </a:prstGeom>
            <a:solidFill>
              <a:srgbClr val="00B050"/>
            </a:solidFill>
            <a:ln w="3175">
              <a:noFill/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en-US" sz="1050" dirty="0" smtClean="0">
                  <a:solidFill>
                    <a:schemeClr val="bg1"/>
                  </a:solidFill>
                  <a:latin typeface="Segoe UI Semibold" panose="020B0702040204020203" pitchFamily="34" charset="0"/>
                  <a:cs typeface="Segoe UI" pitchFamily="34" charset="0"/>
                </a:rPr>
                <a:t>Go</a:t>
              </a:r>
              <a:endParaRPr lang="en-US" sz="1050" dirty="0">
                <a:solidFill>
                  <a:schemeClr val="bg1"/>
                </a:solidFill>
                <a:latin typeface="Segoe UI Semibold" panose="020B0702040204020203" pitchFamily="34" charset="0"/>
                <a:cs typeface="Segoe UI" pitchFamily="34" charset="0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676394" y="2871400"/>
              <a:ext cx="4724402" cy="276999"/>
              <a:chOff x="1545016" y="3130480"/>
              <a:chExt cx="4724402" cy="276999"/>
            </a:xfrm>
          </p:grpSpPr>
          <p:sp>
            <p:nvSpPr>
              <p:cNvPr id="114" name="TextBox 113"/>
              <p:cNvSpPr txBox="1"/>
              <p:nvPr/>
            </p:nvSpPr>
            <p:spPr>
              <a:xfrm>
                <a:off x="1545016" y="3130480"/>
                <a:ext cx="30480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When do plan to do weekly groceries? </a:t>
                </a:r>
                <a:endPara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125" name="DatePicker"/>
              <p:cNvGrpSpPr/>
              <p:nvPr>
                <p:custDataLst>
                  <p:custData r:id="rId2"/>
                </p:custDataLst>
              </p:nvPr>
            </p:nvGrpSpPr>
            <p:grpSpPr>
              <a:xfrm>
                <a:off x="4593017" y="3154680"/>
                <a:ext cx="1676401" cy="228600"/>
                <a:chOff x="4218947" y="3089068"/>
                <a:chExt cx="1015458" cy="228600"/>
              </a:xfrm>
            </p:grpSpPr>
            <p:sp>
              <p:nvSpPr>
                <p:cNvPr id="128" name="Content"/>
                <p:cNvSpPr>
                  <a:spLocks/>
                </p:cNvSpPr>
                <p:nvPr/>
              </p:nvSpPr>
              <p:spPr>
                <a:xfrm>
                  <a:off x="4218947" y="3089068"/>
                  <a:ext cx="830830" cy="228600"/>
                </a:xfrm>
                <a:prstGeom prst="rect">
                  <a:avLst/>
                </a:prstGeom>
                <a:solidFill>
                  <a:sysClr val="window" lastClr="FFFFFF"/>
                </a:solidFill>
                <a:ln w="3175">
                  <a:solidFill>
                    <a:srgbClr val="000000">
                      <a:lumMod val="50000"/>
                      <a:lumOff val="50000"/>
                    </a:srgbClr>
                  </a:solidFill>
                </a:ln>
                <a:effectLst/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45720" tIns="0" rIns="0" bIns="0" rtlCol="0" anchor="ctr"/>
                <a:lstStyle/>
                <a:p>
                  <a:r>
                    <a:rPr lang="en-US" sz="10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egoe UI" pitchFamily="34" charset="0"/>
                      <a:cs typeface="Segoe UI" pitchFamily="34" charset="0"/>
                    </a:rPr>
                    <a:t> </a:t>
                  </a:r>
                  <a:r>
                    <a:rPr lang="en-US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egoe UI" pitchFamily="34" charset="0"/>
                      <a:cs typeface="Segoe UI" pitchFamily="34" charset="0"/>
                    </a:rPr>
                    <a:t>04/ 14 / </a:t>
                  </a:r>
                  <a:r>
                    <a:rPr lang="en-US" sz="10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egoe UI" pitchFamily="34" charset="0"/>
                      <a:cs typeface="Segoe UI" pitchFamily="34" charset="0"/>
                    </a:rPr>
                    <a:t>17, Thursday   </a:t>
                  </a:r>
                  <a:endParaRPr 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29" name="Icon" descr="C:\Users\t-dantay\Documents\First24\calendar1.png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98063" y="3089068"/>
                  <a:ext cx="136342" cy="2286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80157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50"/>
          <a:stretch/>
        </p:blipFill>
        <p:spPr>
          <a:xfrm>
            <a:off x="7620" y="15240"/>
            <a:ext cx="9144000" cy="3794760"/>
          </a:xfrm>
          <a:prstGeom prst="rect">
            <a:avLst/>
          </a:prstGeom>
          <a:effectLst>
            <a:glow rad="127000">
              <a:schemeClr val="accent1">
                <a:alpha val="11000"/>
              </a:schemeClr>
            </a:glow>
          </a:effectLst>
        </p:spPr>
      </p:pic>
      <p:grpSp>
        <p:nvGrpSpPr>
          <p:cNvPr id="2" name="Group 1"/>
          <p:cNvGrpSpPr/>
          <p:nvPr/>
        </p:nvGrpSpPr>
        <p:grpSpPr>
          <a:xfrm>
            <a:off x="2133600" y="2971800"/>
            <a:ext cx="4724400" cy="685800"/>
            <a:chOff x="685800" y="2819400"/>
            <a:chExt cx="4724400" cy="685800"/>
          </a:xfrm>
        </p:grpSpPr>
        <p:sp>
          <p:nvSpPr>
            <p:cNvPr id="7" name="Rectangle 6"/>
            <p:cNvSpPr/>
            <p:nvPr/>
          </p:nvSpPr>
          <p:spPr>
            <a:xfrm>
              <a:off x="685800" y="2819400"/>
              <a:ext cx="4724400" cy="68580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914400" y="2977354"/>
              <a:ext cx="1981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Select Week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25" name="DatePicker"/>
            <p:cNvGrpSpPr/>
            <p:nvPr>
              <p:custDataLst>
                <p:custData r:id="rId2"/>
              </p:custDataLst>
            </p:nvPr>
          </p:nvGrpSpPr>
          <p:grpSpPr>
            <a:xfrm>
              <a:off x="2438400" y="3032331"/>
              <a:ext cx="1600200" cy="228600"/>
              <a:chOff x="3790801" y="3347719"/>
              <a:chExt cx="969299" cy="228600"/>
            </a:xfrm>
          </p:grpSpPr>
          <p:sp>
            <p:nvSpPr>
              <p:cNvPr id="128" name="Content"/>
              <p:cNvSpPr>
                <a:spLocks/>
              </p:cNvSpPr>
              <p:nvPr/>
            </p:nvSpPr>
            <p:spPr>
              <a:xfrm>
                <a:off x="3790801" y="3347719"/>
                <a:ext cx="805360" cy="228600"/>
              </a:xfrm>
              <a:prstGeom prst="rect">
                <a:avLst/>
              </a:prstGeom>
              <a:solidFill>
                <a:sysClr val="window" lastClr="FFFFFF"/>
              </a:soli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tIns="0" rIns="0" bIns="0" rtlCol="0" anchor="ctr"/>
              <a:lstStyle/>
              <a:p>
                <a:r>
                  <a:rPr 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itchFamily="34" charset="0"/>
                    <a:cs typeface="Segoe UI" pitchFamily="34" charset="0"/>
                  </a:rPr>
                  <a:t> 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itchFamily="34" charset="0"/>
                    <a:cs typeface="Segoe UI" pitchFamily="34" charset="0"/>
                  </a:rPr>
                  <a:t>04/ 14 / </a:t>
                </a:r>
                <a:r>
                  <a:rPr 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itchFamily="34" charset="0"/>
                    <a:cs typeface="Segoe UI" pitchFamily="34" charset="0"/>
                  </a:rPr>
                  <a:t>17   </a:t>
                </a:r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29" name="Icon" descr="C:\Users\t-dantay\Documents\First24\calendar1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23758" y="3347719"/>
                <a:ext cx="136342" cy="228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1" name="TextBox 10"/>
          <p:cNvSpPr txBox="1"/>
          <p:nvPr/>
        </p:nvSpPr>
        <p:spPr>
          <a:xfrm>
            <a:off x="1752600" y="1482804"/>
            <a:ext cx="5334000" cy="1107996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  <a:cs typeface="MV Boli" panose="02000500030200090000" pitchFamily="2" charset="0"/>
              </a:rPr>
              <a:t>G.ro.me</a:t>
            </a:r>
            <a:endParaRPr lang="en-US" sz="6600" b="1" dirty="0">
              <a:solidFill>
                <a:schemeClr val="bg1"/>
              </a:solidFill>
              <a:latin typeface="Gungsuh" panose="02030600000101010101" pitchFamily="18" charset="-127"/>
              <a:ea typeface="Gungsuh" panose="02030600000101010101" pitchFamily="18" charset="-127"/>
              <a:cs typeface="MV Boli" panose="02000500030200090000" pitchFamily="2" charset="0"/>
            </a:endParaRPr>
          </a:p>
        </p:txBody>
      </p:sp>
      <p:sp>
        <p:nvSpPr>
          <p:cNvPr id="12" name="Content"/>
          <p:cNvSpPr/>
          <p:nvPr>
            <p:custDataLst>
              <p:custData r:id="rId1"/>
            </p:custDataLst>
          </p:nvPr>
        </p:nvSpPr>
        <p:spPr>
          <a:xfrm>
            <a:off x="5715000" y="3161092"/>
            <a:ext cx="704954" cy="267908"/>
          </a:xfrm>
          <a:prstGeom prst="roundRect">
            <a:avLst>
              <a:gd name="adj" fmla="val 28629"/>
            </a:avLst>
          </a:prstGeom>
          <a:solidFill>
            <a:schemeClr val="bg2">
              <a:lumMod val="75000"/>
            </a:schemeClr>
          </a:solidFill>
          <a:ln w="3175">
            <a:noFill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" pitchFamily="34" charset="0"/>
              </a:rPr>
              <a:t>Save</a:t>
            </a:r>
          </a:p>
        </p:txBody>
      </p:sp>
    </p:spTree>
    <p:extLst>
      <p:ext uri="{BB962C8B-B14F-4D97-AF65-F5344CB8AC3E}">
        <p14:creationId xmlns:p14="http://schemas.microsoft.com/office/powerpoint/2010/main" val="163289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76200" y="685964"/>
            <a:ext cx="8972674" cy="60668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WebBrowser"/>
          <p:cNvGrpSpPr/>
          <p:nvPr>
            <p:custDataLst>
              <p:custData r:id="rId1"/>
            </p:custDataLst>
          </p:nvPr>
        </p:nvGrpSpPr>
        <p:grpSpPr>
          <a:xfrm>
            <a:off x="-18926" y="804"/>
            <a:ext cx="9144000" cy="6858000"/>
            <a:chOff x="0" y="0"/>
            <a:chExt cx="9144000" cy="6858000"/>
          </a:xfrm>
          <a:noFill/>
        </p:grpSpPr>
        <p:sp>
          <p:nvSpPr>
            <p:cNvPr id="17" name="Background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grpFill/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8" name="WindowTitle"/>
            <p:cNvSpPr txBox="1"/>
            <p:nvPr/>
          </p:nvSpPr>
          <p:spPr>
            <a:xfrm>
              <a:off x="22515" y="22341"/>
              <a:ext cx="1176028" cy="230832"/>
            </a:xfrm>
            <a:prstGeom prst="rect">
              <a:avLst/>
            </a:prstGeom>
            <a:grp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200" dirty="0" smtClean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Web page title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81598" y="286385"/>
              <a:ext cx="320040" cy="316520"/>
              <a:chOff x="72073" y="221749"/>
              <a:chExt cx="320040" cy="316520"/>
            </a:xfrm>
            <a:grpFill/>
          </p:grpSpPr>
          <p:sp>
            <p:nvSpPr>
              <p:cNvPr id="43" name="Oval 42"/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pFill/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Left Arrow 43"/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grpFill/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453671" y="286384"/>
              <a:ext cx="320040" cy="316520"/>
              <a:chOff x="444146" y="221748"/>
              <a:chExt cx="320040" cy="316520"/>
            </a:xfrm>
            <a:grpFill/>
          </p:grpSpPr>
          <p:sp>
            <p:nvSpPr>
              <p:cNvPr id="41" name="Oval 40"/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pFill/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Right Arrow 41"/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grpFill/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21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  <a:grpFill/>
          </p:grpSpPr>
          <p:cxnSp>
            <p:nvCxnSpPr>
              <p:cNvPr id="36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grpFill/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37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grpFill/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38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grpFill/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grp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grpFill/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WebPageBody"/>
            <p:cNvSpPr/>
            <p:nvPr/>
          </p:nvSpPr>
          <p:spPr>
            <a:xfrm>
              <a:off x="76200" y="685159"/>
              <a:ext cx="8991600" cy="6066801"/>
            </a:xfrm>
            <a:prstGeom prst="rect">
              <a:avLst/>
            </a:prstGeom>
            <a:grpFill/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8386335" y="360579"/>
              <a:ext cx="640645" cy="183940"/>
              <a:chOff x="8303527" y="360579"/>
              <a:chExt cx="640645" cy="183940"/>
            </a:xfrm>
            <a:grpFill/>
          </p:grpSpPr>
          <p:pic>
            <p:nvPicPr>
              <p:cNvPr id="33" name="Picture 2" descr="C:\Users\t-dantay\Documents\Placeholders\home.png"/>
              <p:cNvPicPr>
                <a:picLocks noChangeAspect="1" noChangeArrowheads="1"/>
              </p:cNvPicPr>
              <p:nvPr/>
            </p:nvPicPr>
            <p:blipFill>
              <a:blip r:embed="rId8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34" name="Picture 2" descr="C:\Users\t-dantay\Documents\Placeholders\setting.png"/>
              <p:cNvPicPr>
                <a:picLocks noChangeAspect="1" noChangeArrowheads="1"/>
              </p:cNvPicPr>
              <p:nvPr/>
            </p:nvPicPr>
            <p:blipFill rotWithShape="1">
              <a:blip r:embed="rId8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35" name="Picture 2" descr="C:\Users\t-dantay\Documents\Placeholders\star.png"/>
              <p:cNvPicPr>
                <a:picLocks noChangeAspect="1" noChangeArrowheads="1"/>
              </p:cNvPicPr>
              <p:nvPr/>
            </p:nvPicPr>
            <p:blipFill>
              <a:blip r:embed="rId8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grpFill/>
              <a:extLst/>
            </p:spPr>
          </p:pic>
        </p:grpSp>
        <p:grpSp>
          <p:nvGrpSpPr>
            <p:cNvPr id="24" name="Group 23"/>
            <p:cNvGrpSpPr/>
            <p:nvPr/>
          </p:nvGrpSpPr>
          <p:grpSpPr>
            <a:xfrm>
              <a:off x="923925" y="340846"/>
              <a:ext cx="7142930" cy="228600"/>
              <a:chOff x="923925" y="340846"/>
              <a:chExt cx="7142930" cy="228600"/>
            </a:xfrm>
            <a:grpFill/>
          </p:grpSpPr>
          <p:sp>
            <p:nvSpPr>
              <p:cNvPr id="25" name="UrlBar"/>
              <p:cNvSpPr/>
              <p:nvPr/>
            </p:nvSpPr>
            <p:spPr>
              <a:xfrm>
                <a:off x="923925" y="340846"/>
                <a:ext cx="7142930" cy="228600"/>
              </a:xfrm>
              <a:prstGeom prst="rect">
                <a:avLst/>
              </a:prstGeom>
              <a:grpFill/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http://www.url.com</a:t>
                </a:r>
                <a:endPara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7260350" y="363706"/>
                <a:ext cx="744325" cy="182880"/>
                <a:chOff x="7260350" y="363706"/>
                <a:chExt cx="744325" cy="182880"/>
              </a:xfrm>
              <a:grpFill/>
            </p:grpSpPr>
            <p:pic>
              <p:nvPicPr>
                <p:cNvPr id="27" name="Search" descr="C:\Users\t-dantay\Documents\Placeholders\search.png"/>
                <p:cNvPicPr>
                  <a:picLocks noChangeAspect="1" noChangeArrowheads="1"/>
                </p:cNvPicPr>
                <p:nvPr/>
              </p:nvPicPr>
              <p:blipFill>
                <a:blip r:embed="rId8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260350" y="363706"/>
                  <a:ext cx="182880" cy="182880"/>
                </a:xfrm>
                <a:prstGeom prst="rect">
                  <a:avLst/>
                </a:prstGeom>
                <a:grpFill/>
                <a:extLst/>
              </p:spPr>
            </p:pic>
            <p:pic>
              <p:nvPicPr>
                <p:cNvPr id="28" name="Refresh" descr="C:\Users\t-dantay\Documents\First24\arrowrepeat1.png"/>
                <p:cNvPicPr>
                  <a:picLocks noChangeAspect="1" noChangeArrowheads="1"/>
                </p:cNvPicPr>
                <p:nvPr/>
              </p:nvPicPr>
              <p:blipFill>
                <a:blip r:embed="rId8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4400" y="363706"/>
                  <a:ext cx="182880" cy="182880"/>
                </a:xfrm>
                <a:prstGeom prst="rect">
                  <a:avLst/>
                </a:prstGeom>
                <a:grpFill/>
                <a:extLst/>
              </p:spPr>
            </p:pic>
            <p:pic>
              <p:nvPicPr>
                <p:cNvPr id="29" name="Drop Down" descr="C:\Users\t-dantay\Documents\First24\arrowsimple1.png"/>
                <p:cNvPicPr>
                  <a:picLocks noChangeAspect="1" noChangeArrowheads="1"/>
                </p:cNvPicPr>
                <p:nvPr/>
              </p:nvPicPr>
              <p:blipFill>
                <a:blip r:embed="rId8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7476150" y="409426"/>
                  <a:ext cx="91440" cy="91440"/>
                </a:xfrm>
                <a:prstGeom prst="rect">
                  <a:avLst/>
                </a:prstGeom>
                <a:grpFill/>
                <a:extLst/>
              </p:spPr>
            </p:pic>
            <p:grpSp>
              <p:nvGrpSpPr>
                <p:cNvPr id="30" name="X"/>
                <p:cNvGrpSpPr/>
                <p:nvPr/>
              </p:nvGrpSpPr>
              <p:grpSpPr>
                <a:xfrm>
                  <a:off x="7913235" y="409426"/>
                  <a:ext cx="91440" cy="91440"/>
                  <a:chOff x="4687215" y="1739180"/>
                  <a:chExt cx="91440" cy="91440"/>
                </a:xfrm>
                <a:grpFill/>
              </p:grpSpPr>
              <p:cxnSp>
                <p:nvCxnSpPr>
                  <p:cNvPr id="31" name="Straight Connector 30"/>
                  <p:cNvCxnSpPr/>
                  <p:nvPr/>
                </p:nvCxnSpPr>
                <p:spPr>
                  <a:xfrm flipV="1">
                    <a:off x="4687215" y="1739180"/>
                    <a:ext cx="91440" cy="91440"/>
                  </a:xfrm>
                  <a:prstGeom prst="line">
                    <a:avLst/>
                  </a:prstGeom>
                  <a:grpFill/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4687215" y="1739180"/>
                    <a:ext cx="91440" cy="91440"/>
                  </a:xfrm>
                  <a:prstGeom prst="line">
                    <a:avLst/>
                  </a:prstGeom>
                  <a:grpFill/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</p:grpSp>
          </p:grpSp>
        </p:grpSp>
      </p:grpSp>
      <p:sp>
        <p:nvSpPr>
          <p:cNvPr id="99" name="DownArrow"/>
          <p:cNvSpPr>
            <a:spLocks/>
          </p:cNvSpPr>
          <p:nvPr/>
        </p:nvSpPr>
        <p:spPr bwMode="auto">
          <a:xfrm rot="5400000">
            <a:off x="2987040" y="3021984"/>
            <a:ext cx="45719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sp>
        <p:nvSpPr>
          <p:cNvPr id="84" name="DownArrow"/>
          <p:cNvSpPr>
            <a:spLocks/>
          </p:cNvSpPr>
          <p:nvPr/>
        </p:nvSpPr>
        <p:spPr bwMode="auto">
          <a:xfrm rot="5400000">
            <a:off x="1607869" y="3055669"/>
            <a:ext cx="60862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sp>
        <p:nvSpPr>
          <p:cNvPr id="85" name="DownArrow"/>
          <p:cNvSpPr>
            <a:spLocks/>
          </p:cNvSpPr>
          <p:nvPr/>
        </p:nvSpPr>
        <p:spPr bwMode="auto">
          <a:xfrm rot="5400000">
            <a:off x="1607869" y="2811731"/>
            <a:ext cx="60862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sp>
        <p:nvSpPr>
          <p:cNvPr id="89" name="DownArrow"/>
          <p:cNvSpPr>
            <a:spLocks/>
          </p:cNvSpPr>
          <p:nvPr/>
        </p:nvSpPr>
        <p:spPr bwMode="auto">
          <a:xfrm rot="5400000">
            <a:off x="1607869" y="2583131"/>
            <a:ext cx="60862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73276" y="685799"/>
            <a:ext cx="8462029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>
            <a:spLocks noChangeAspect="1"/>
          </p:cNvSpPr>
          <p:nvPr/>
        </p:nvSpPr>
        <p:spPr>
          <a:xfrm>
            <a:off x="4376215" y="3452664"/>
            <a:ext cx="4169357" cy="1145167"/>
          </a:xfrm>
          <a:prstGeom prst="rect">
            <a:avLst/>
          </a:prstGeom>
          <a:blipFill>
            <a:blip r:embed="rId89"/>
            <a:srcRect/>
            <a:stretch>
              <a:fillRect t="-131273" b="-75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73276" y="1236810"/>
            <a:ext cx="8462029" cy="5523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5680319"/>
            <a:ext cx="1656231" cy="10724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47019" y="5419698"/>
            <a:ext cx="1072446" cy="15936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5680319"/>
            <a:ext cx="1608300" cy="10724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680319"/>
            <a:ext cx="1600591" cy="10624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37" b="11141"/>
          <a:stretch/>
        </p:blipFill>
        <p:spPr>
          <a:xfrm>
            <a:off x="7162800" y="5682811"/>
            <a:ext cx="1526383" cy="1069953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210310" y="1371600"/>
            <a:ext cx="8645531" cy="609600"/>
            <a:chOff x="210310" y="2819400"/>
            <a:chExt cx="8645531" cy="609600"/>
          </a:xfrm>
          <a:solidFill>
            <a:srgbClr val="F6E1AC"/>
          </a:solidFill>
        </p:grpSpPr>
        <p:sp>
          <p:nvSpPr>
            <p:cNvPr id="73" name="Rectangle 72"/>
            <p:cNvSpPr/>
            <p:nvPr/>
          </p:nvSpPr>
          <p:spPr>
            <a:xfrm>
              <a:off x="210310" y="2819400"/>
              <a:ext cx="8645531" cy="609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864070" y="2953715"/>
              <a:ext cx="1981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Semibold" panose="020B0702040204020203" pitchFamily="34" charset="0"/>
                </a:rPr>
                <a:t>Apr 17 – 23, 2017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304800" y="685800"/>
            <a:ext cx="2549870" cy="6463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  <a:latin typeface="Gungsuh" panose="02030600000101010101" pitchFamily="18" charset="-127"/>
                <a:ea typeface="Gungsuh" panose="02030600000101010101" pitchFamily="18" charset="-127"/>
                <a:cs typeface="MV Boli" panose="02000500030200090000" pitchFamily="2" charset="0"/>
              </a:rPr>
              <a:t>G.ro.me</a:t>
            </a:r>
            <a:endParaRPr lang="en-US" sz="3600" b="1" dirty="0">
              <a:solidFill>
                <a:srgbClr val="00B050"/>
              </a:solidFill>
              <a:latin typeface="Gungsuh" panose="02030600000101010101" pitchFamily="18" charset="-127"/>
              <a:ea typeface="Gungsuh" panose="02030600000101010101" pitchFamily="18" charset="-127"/>
              <a:cs typeface="MV Boli" panose="02000500030200090000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560892"/>
            <a:ext cx="228600" cy="228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9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77403" y="1560892"/>
            <a:ext cx="228600" cy="228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3" name="Content"/>
          <p:cNvSpPr/>
          <p:nvPr>
            <p:custDataLst>
              <p:custData r:id="rId2"/>
            </p:custDataLst>
          </p:nvPr>
        </p:nvSpPr>
        <p:spPr>
          <a:xfrm>
            <a:off x="6702010" y="1560892"/>
            <a:ext cx="704954" cy="267908"/>
          </a:xfrm>
          <a:prstGeom prst="roundRect">
            <a:avLst>
              <a:gd name="adj" fmla="val 28629"/>
            </a:avLst>
          </a:prstGeom>
          <a:solidFill>
            <a:schemeClr val="bg2">
              <a:lumMod val="75000"/>
            </a:schemeClr>
          </a:solidFill>
          <a:ln w="3175">
            <a:noFill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" pitchFamily="34" charset="0"/>
              </a:rPr>
              <a:t>Save</a:t>
            </a:r>
          </a:p>
        </p:txBody>
      </p:sp>
      <p:sp>
        <p:nvSpPr>
          <p:cNvPr id="95" name="Content"/>
          <p:cNvSpPr/>
          <p:nvPr>
            <p:custDataLst>
              <p:custData r:id="rId3"/>
            </p:custDataLst>
          </p:nvPr>
        </p:nvSpPr>
        <p:spPr>
          <a:xfrm>
            <a:off x="7540210" y="1560892"/>
            <a:ext cx="1164615" cy="267908"/>
          </a:xfrm>
          <a:prstGeom prst="roundRect">
            <a:avLst>
              <a:gd name="adj" fmla="val 28629"/>
            </a:avLst>
          </a:prstGeom>
          <a:solidFill>
            <a:schemeClr val="bg2">
              <a:lumMod val="75000"/>
            </a:schemeClr>
          </a:solidFill>
          <a:ln w="3175">
            <a:noFill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" pitchFamily="34" charset="0"/>
              </a:rPr>
              <a:t>Grocery List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latin typeface="Segoe UI Semibold" panose="020B0702040204020203" pitchFamily="34" charset="0"/>
              <a:cs typeface="Segoe UI" pitchFamily="34" charset="0"/>
            </a:endParaRPr>
          </a:p>
        </p:txBody>
      </p:sp>
      <p:graphicFrame>
        <p:nvGraphicFramePr>
          <p:cNvPr id="96" name="Table"/>
          <p:cNvGraphicFramePr>
            <a:graphicFrameLocks noGrp="1"/>
          </p:cNvGraphicFramePr>
          <p:nvPr>
            <p:custDataLst>
              <p:custData r:id="rId4"/>
            </p:custDataLst>
            <p:extLst>
              <p:ext uri="{D42A27DB-BD31-4B8C-83A1-F6EECF244321}">
                <p14:modId xmlns:p14="http://schemas.microsoft.com/office/powerpoint/2010/main" val="424990525"/>
              </p:ext>
            </p:extLst>
          </p:nvPr>
        </p:nvGraphicFramePr>
        <p:xfrm>
          <a:off x="1676400" y="2057400"/>
          <a:ext cx="7010400" cy="2352843"/>
        </p:xfrm>
        <a:graphic>
          <a:graphicData uri="http://schemas.openxmlformats.org/drawingml/2006/table">
            <a:tbl>
              <a:tblPr firstRow="1">
                <a:effectLst/>
                <a:tableStyleId>{8EC20E35-A176-4012-BC5E-935CFFF8708E}</a:tableStyleId>
              </a:tblPr>
              <a:tblGrid>
                <a:gridCol w="304800"/>
                <a:gridCol w="533400"/>
                <a:gridCol w="914400"/>
                <a:gridCol w="914400"/>
                <a:gridCol w="852739"/>
                <a:gridCol w="899861"/>
                <a:gridCol w="914400"/>
                <a:gridCol w="762000"/>
                <a:gridCol w="914400"/>
              </a:tblGrid>
              <a:tr h="3676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dirty="0" smtClean="0">
                        <a:solidFill>
                          <a:srgbClr val="00C891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Meal</a:t>
                      </a:r>
                      <a:r>
                        <a:rPr lang="en-US" sz="9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Fri</a:t>
                      </a:r>
                      <a:r>
                        <a:rPr lang="en-US" sz="9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4/14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Sat 4/15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Sun 4/16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Mon 4/17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Tue 4/18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Wed 4/19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Thur</a:t>
                      </a: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4/20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88211">
                <a:tc>
                  <a:txBody>
                    <a:bodyPr/>
                    <a:lstStyle/>
                    <a:p>
                      <a:pPr algn="ctr"/>
                      <a:endParaRPr lang="en-US" sz="800" b="1" dirty="0" smtClean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  <a:p>
                      <a:pPr algn="ctr"/>
                      <a:endParaRPr lang="en-US" sz="800" b="1" dirty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/>
                      <a:endParaRPr kumimoji="0" 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rtl="0" eaLnBrk="1" latinLnBrk="0" hangingPunct="1"/>
                      <a:r>
                        <a:rPr kumimoji="0" lang="en-US" sz="7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Breakfast</a:t>
                      </a: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441158"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algn="l" rtl="0" eaLnBrk="1" latinLnBrk="0" hangingPunct="1"/>
                      <a:r>
                        <a:rPr kumimoji="0" lang="en-US" sz="7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Lunch</a:t>
                      </a: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  <a:tr h="955842">
                <a:tc>
                  <a:txBody>
                    <a:bodyPr/>
                    <a:lstStyle/>
                    <a:p>
                      <a:pPr algn="ctr"/>
                      <a:endParaRPr lang="en-US" sz="800" b="1" dirty="0" smtClean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l"/>
                      <a:r>
                        <a:rPr kumimoji="0" lang="en-US" sz="7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Dinner</a:t>
                      </a: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371821" y="2057400"/>
            <a:ext cx="1228379" cy="3505200"/>
            <a:chOff x="371821" y="2057400"/>
            <a:chExt cx="1228379" cy="3505200"/>
          </a:xfrm>
        </p:grpSpPr>
        <p:sp>
          <p:nvSpPr>
            <p:cNvPr id="105" name="Background"/>
            <p:cNvSpPr/>
            <p:nvPr/>
          </p:nvSpPr>
          <p:spPr>
            <a:xfrm>
              <a:off x="371822" y="2057400"/>
              <a:ext cx="1228378" cy="3505200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bg1"/>
                </a:solidFill>
              </a:endParaRPr>
            </a:p>
          </p:txBody>
        </p:sp>
        <p:sp>
          <p:nvSpPr>
            <p:cNvPr id="106" name="Content"/>
            <p:cNvSpPr/>
            <p:nvPr>
              <p:custDataLst>
                <p:custData r:id="rId79"/>
              </p:custDataLst>
            </p:nvPr>
          </p:nvSpPr>
          <p:spPr>
            <a:xfrm>
              <a:off x="371821" y="2362200"/>
              <a:ext cx="1228379" cy="267908"/>
            </a:xfrm>
            <a:prstGeom prst="roundRect">
              <a:avLst>
                <a:gd name="adj" fmla="val 0"/>
              </a:avLst>
            </a:prstGeom>
            <a:solidFill>
              <a:srgbClr val="92D050"/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r>
                <a:rPr 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itchFamily="34" charset="0"/>
                  <a:cs typeface="Segoe UI" pitchFamily="34" charset="0"/>
                </a:rPr>
                <a:t>Breakfast</a:t>
              </a:r>
              <a:endPara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Title"/>
            <p:cNvSpPr txBox="1"/>
            <p:nvPr/>
          </p:nvSpPr>
          <p:spPr>
            <a:xfrm>
              <a:off x="381000" y="2108284"/>
              <a:ext cx="116221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cs typeface="Segoe UI" pitchFamily="34" charset="0"/>
                </a:rPr>
                <a:t>Select Dishes</a:t>
              </a:r>
              <a:endPara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Content"/>
            <p:cNvSpPr/>
            <p:nvPr>
              <p:custDataLst>
                <p:custData r:id="rId80"/>
              </p:custDataLst>
            </p:nvPr>
          </p:nvSpPr>
          <p:spPr>
            <a:xfrm>
              <a:off x="371822" y="2627692"/>
              <a:ext cx="1228378" cy="267908"/>
            </a:xfrm>
            <a:prstGeom prst="roundRect">
              <a:avLst>
                <a:gd name="adj" fmla="val 0"/>
              </a:avLst>
            </a:prstGeom>
            <a:solidFill>
              <a:srgbClr val="92D050"/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r>
                <a:rPr 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itchFamily="34" charset="0"/>
                  <a:cs typeface="Segoe UI" pitchFamily="34" charset="0"/>
                </a:rPr>
                <a:t>Lunch</a:t>
              </a:r>
              <a:endPara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109" name="Content"/>
            <p:cNvSpPr/>
            <p:nvPr>
              <p:custDataLst>
                <p:custData r:id="rId81"/>
              </p:custDataLst>
            </p:nvPr>
          </p:nvSpPr>
          <p:spPr>
            <a:xfrm>
              <a:off x="371822" y="2895600"/>
              <a:ext cx="1228378" cy="267908"/>
            </a:xfrm>
            <a:prstGeom prst="roundRect">
              <a:avLst>
                <a:gd name="adj" fmla="val 0"/>
              </a:avLst>
            </a:prstGeom>
            <a:solidFill>
              <a:schemeClr val="bg2">
                <a:lumMod val="75000"/>
              </a:schemeClr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r>
                <a:rPr 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itchFamily="34" charset="0"/>
                  <a:cs typeface="Segoe UI" pitchFamily="34" charset="0"/>
                </a:rPr>
                <a:t>Dinner</a:t>
              </a:r>
              <a:endPara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110" name="DownArrow"/>
            <p:cNvSpPr>
              <a:spLocks/>
            </p:cNvSpPr>
            <p:nvPr/>
          </p:nvSpPr>
          <p:spPr bwMode="auto">
            <a:xfrm rot="5400000">
              <a:off x="1455469" y="2446069"/>
              <a:ext cx="60862" cy="76200"/>
            </a:xfrm>
            <a:custGeom>
              <a:avLst/>
              <a:gdLst>
                <a:gd name="connsiteX0" fmla="*/ 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1463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66200 w 88508"/>
                <a:gd name="connsiteY5" fmla="*/ 57712 h 100794"/>
                <a:gd name="connsiteX6" fmla="*/ 14630 w 88508"/>
                <a:gd name="connsiteY6" fmla="*/ 0 h 100794"/>
                <a:gd name="connsiteX0" fmla="*/ 0 w 73878"/>
                <a:gd name="connsiteY0" fmla="*/ 0 h 108109"/>
                <a:gd name="connsiteX1" fmla="*/ 29624 w 73878"/>
                <a:gd name="connsiteY1" fmla="*/ 0 h 108109"/>
                <a:gd name="connsiteX2" fmla="*/ 73878 w 73878"/>
                <a:gd name="connsiteY2" fmla="*/ 50397 h 108109"/>
                <a:gd name="connsiteX3" fmla="*/ 29624 w 73878"/>
                <a:gd name="connsiteY3" fmla="*/ 100794 h 108109"/>
                <a:gd name="connsiteX4" fmla="*/ 7315 w 73878"/>
                <a:gd name="connsiteY4" fmla="*/ 108109 h 108109"/>
                <a:gd name="connsiteX5" fmla="*/ 51570 w 73878"/>
                <a:gd name="connsiteY5" fmla="*/ 57712 h 108109"/>
                <a:gd name="connsiteX6" fmla="*/ 0 w 73878"/>
                <a:gd name="connsiteY6" fmla="*/ 0 h 108109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5225 w 77533"/>
                <a:gd name="connsiteY5" fmla="*/ 57712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1570 w 77533"/>
                <a:gd name="connsiteY5" fmla="*/ 46739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8716 w 77533"/>
                <a:gd name="connsiteY5" fmla="*/ 49120 h 100794"/>
                <a:gd name="connsiteX6" fmla="*/ 3655 w 77533"/>
                <a:gd name="connsiteY6" fmla="*/ 0 h 100794"/>
                <a:gd name="connsiteX0" fmla="*/ 0 w 73878"/>
                <a:gd name="connsiteY0" fmla="*/ 0 h 104280"/>
                <a:gd name="connsiteX1" fmla="*/ 29624 w 73878"/>
                <a:gd name="connsiteY1" fmla="*/ 0 h 104280"/>
                <a:gd name="connsiteX2" fmla="*/ 73878 w 73878"/>
                <a:gd name="connsiteY2" fmla="*/ 50397 h 104280"/>
                <a:gd name="connsiteX3" fmla="*/ 29624 w 73878"/>
                <a:gd name="connsiteY3" fmla="*/ 100794 h 104280"/>
                <a:gd name="connsiteX4" fmla="*/ 13016 w 73878"/>
                <a:gd name="connsiteY4" fmla="*/ 104280 h 104280"/>
                <a:gd name="connsiteX5" fmla="*/ 55061 w 73878"/>
                <a:gd name="connsiteY5" fmla="*/ 49120 h 104280"/>
                <a:gd name="connsiteX6" fmla="*/ 0 w 73878"/>
                <a:gd name="connsiteY6" fmla="*/ 0 h 104280"/>
                <a:gd name="connsiteX0" fmla="*/ 1272 w 60862"/>
                <a:gd name="connsiteY0" fmla="*/ 2381 h 104280"/>
                <a:gd name="connsiteX1" fmla="*/ 16608 w 60862"/>
                <a:gd name="connsiteY1" fmla="*/ 0 h 104280"/>
                <a:gd name="connsiteX2" fmla="*/ 60862 w 60862"/>
                <a:gd name="connsiteY2" fmla="*/ 50397 h 104280"/>
                <a:gd name="connsiteX3" fmla="*/ 16608 w 60862"/>
                <a:gd name="connsiteY3" fmla="*/ 100794 h 104280"/>
                <a:gd name="connsiteX4" fmla="*/ 0 w 60862"/>
                <a:gd name="connsiteY4" fmla="*/ 104280 h 104280"/>
                <a:gd name="connsiteX5" fmla="*/ 42045 w 60862"/>
                <a:gd name="connsiteY5" fmla="*/ 49120 h 104280"/>
                <a:gd name="connsiteX6" fmla="*/ 1272 w 60862"/>
                <a:gd name="connsiteY6" fmla="*/ 2381 h 104280"/>
                <a:gd name="connsiteX0" fmla="*/ 1272 w 60862"/>
                <a:gd name="connsiteY0" fmla="*/ 2381 h 100794"/>
                <a:gd name="connsiteX1" fmla="*/ 16608 w 60862"/>
                <a:gd name="connsiteY1" fmla="*/ 0 h 100794"/>
                <a:gd name="connsiteX2" fmla="*/ 60862 w 60862"/>
                <a:gd name="connsiteY2" fmla="*/ 50397 h 100794"/>
                <a:gd name="connsiteX3" fmla="*/ 16608 w 60862"/>
                <a:gd name="connsiteY3" fmla="*/ 100794 h 100794"/>
                <a:gd name="connsiteX4" fmla="*/ 0 w 60862"/>
                <a:gd name="connsiteY4" fmla="*/ 94755 h 100794"/>
                <a:gd name="connsiteX5" fmla="*/ 42045 w 60862"/>
                <a:gd name="connsiteY5" fmla="*/ 49120 h 100794"/>
                <a:gd name="connsiteX6" fmla="*/ 1272 w 60862"/>
                <a:gd name="connsiteY6" fmla="*/ 2381 h 10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62" h="100794">
                  <a:moveTo>
                    <a:pt x="1272" y="2381"/>
                  </a:moveTo>
                  <a:lnTo>
                    <a:pt x="16608" y="0"/>
                  </a:lnTo>
                  <a:lnTo>
                    <a:pt x="60862" y="50397"/>
                  </a:lnTo>
                  <a:lnTo>
                    <a:pt x="16608" y="100794"/>
                  </a:lnTo>
                  <a:lnTo>
                    <a:pt x="0" y="94755"/>
                  </a:lnTo>
                  <a:lnTo>
                    <a:pt x="42045" y="49120"/>
                  </a:lnTo>
                  <a:lnTo>
                    <a:pt x="1272" y="238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"/>
                <a:ea typeface="+mn-ea"/>
                <a:cs typeface="+mn-cs"/>
              </a:endParaRPr>
            </a:p>
          </p:txBody>
        </p:sp>
        <p:sp>
          <p:nvSpPr>
            <p:cNvPr id="111" name="DownArrow"/>
            <p:cNvSpPr>
              <a:spLocks/>
            </p:cNvSpPr>
            <p:nvPr/>
          </p:nvSpPr>
          <p:spPr bwMode="auto">
            <a:xfrm rot="5400000">
              <a:off x="1455469" y="2979469"/>
              <a:ext cx="60862" cy="76200"/>
            </a:xfrm>
            <a:custGeom>
              <a:avLst/>
              <a:gdLst>
                <a:gd name="connsiteX0" fmla="*/ 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1463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66200 w 88508"/>
                <a:gd name="connsiteY5" fmla="*/ 57712 h 100794"/>
                <a:gd name="connsiteX6" fmla="*/ 14630 w 88508"/>
                <a:gd name="connsiteY6" fmla="*/ 0 h 100794"/>
                <a:gd name="connsiteX0" fmla="*/ 0 w 73878"/>
                <a:gd name="connsiteY0" fmla="*/ 0 h 108109"/>
                <a:gd name="connsiteX1" fmla="*/ 29624 w 73878"/>
                <a:gd name="connsiteY1" fmla="*/ 0 h 108109"/>
                <a:gd name="connsiteX2" fmla="*/ 73878 w 73878"/>
                <a:gd name="connsiteY2" fmla="*/ 50397 h 108109"/>
                <a:gd name="connsiteX3" fmla="*/ 29624 w 73878"/>
                <a:gd name="connsiteY3" fmla="*/ 100794 h 108109"/>
                <a:gd name="connsiteX4" fmla="*/ 7315 w 73878"/>
                <a:gd name="connsiteY4" fmla="*/ 108109 h 108109"/>
                <a:gd name="connsiteX5" fmla="*/ 51570 w 73878"/>
                <a:gd name="connsiteY5" fmla="*/ 57712 h 108109"/>
                <a:gd name="connsiteX6" fmla="*/ 0 w 73878"/>
                <a:gd name="connsiteY6" fmla="*/ 0 h 108109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5225 w 77533"/>
                <a:gd name="connsiteY5" fmla="*/ 57712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1570 w 77533"/>
                <a:gd name="connsiteY5" fmla="*/ 46739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8716 w 77533"/>
                <a:gd name="connsiteY5" fmla="*/ 49120 h 100794"/>
                <a:gd name="connsiteX6" fmla="*/ 3655 w 77533"/>
                <a:gd name="connsiteY6" fmla="*/ 0 h 100794"/>
                <a:gd name="connsiteX0" fmla="*/ 0 w 73878"/>
                <a:gd name="connsiteY0" fmla="*/ 0 h 104280"/>
                <a:gd name="connsiteX1" fmla="*/ 29624 w 73878"/>
                <a:gd name="connsiteY1" fmla="*/ 0 h 104280"/>
                <a:gd name="connsiteX2" fmla="*/ 73878 w 73878"/>
                <a:gd name="connsiteY2" fmla="*/ 50397 h 104280"/>
                <a:gd name="connsiteX3" fmla="*/ 29624 w 73878"/>
                <a:gd name="connsiteY3" fmla="*/ 100794 h 104280"/>
                <a:gd name="connsiteX4" fmla="*/ 13016 w 73878"/>
                <a:gd name="connsiteY4" fmla="*/ 104280 h 104280"/>
                <a:gd name="connsiteX5" fmla="*/ 55061 w 73878"/>
                <a:gd name="connsiteY5" fmla="*/ 49120 h 104280"/>
                <a:gd name="connsiteX6" fmla="*/ 0 w 73878"/>
                <a:gd name="connsiteY6" fmla="*/ 0 h 104280"/>
                <a:gd name="connsiteX0" fmla="*/ 1272 w 60862"/>
                <a:gd name="connsiteY0" fmla="*/ 2381 h 104280"/>
                <a:gd name="connsiteX1" fmla="*/ 16608 w 60862"/>
                <a:gd name="connsiteY1" fmla="*/ 0 h 104280"/>
                <a:gd name="connsiteX2" fmla="*/ 60862 w 60862"/>
                <a:gd name="connsiteY2" fmla="*/ 50397 h 104280"/>
                <a:gd name="connsiteX3" fmla="*/ 16608 w 60862"/>
                <a:gd name="connsiteY3" fmla="*/ 100794 h 104280"/>
                <a:gd name="connsiteX4" fmla="*/ 0 w 60862"/>
                <a:gd name="connsiteY4" fmla="*/ 104280 h 104280"/>
                <a:gd name="connsiteX5" fmla="*/ 42045 w 60862"/>
                <a:gd name="connsiteY5" fmla="*/ 49120 h 104280"/>
                <a:gd name="connsiteX6" fmla="*/ 1272 w 60862"/>
                <a:gd name="connsiteY6" fmla="*/ 2381 h 104280"/>
                <a:gd name="connsiteX0" fmla="*/ 1272 w 60862"/>
                <a:gd name="connsiteY0" fmla="*/ 2381 h 100794"/>
                <a:gd name="connsiteX1" fmla="*/ 16608 w 60862"/>
                <a:gd name="connsiteY1" fmla="*/ 0 h 100794"/>
                <a:gd name="connsiteX2" fmla="*/ 60862 w 60862"/>
                <a:gd name="connsiteY2" fmla="*/ 50397 h 100794"/>
                <a:gd name="connsiteX3" fmla="*/ 16608 w 60862"/>
                <a:gd name="connsiteY3" fmla="*/ 100794 h 100794"/>
                <a:gd name="connsiteX4" fmla="*/ 0 w 60862"/>
                <a:gd name="connsiteY4" fmla="*/ 94755 h 100794"/>
                <a:gd name="connsiteX5" fmla="*/ 42045 w 60862"/>
                <a:gd name="connsiteY5" fmla="*/ 49120 h 100794"/>
                <a:gd name="connsiteX6" fmla="*/ 1272 w 60862"/>
                <a:gd name="connsiteY6" fmla="*/ 2381 h 10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62" h="100794">
                  <a:moveTo>
                    <a:pt x="1272" y="2381"/>
                  </a:moveTo>
                  <a:lnTo>
                    <a:pt x="16608" y="0"/>
                  </a:lnTo>
                  <a:lnTo>
                    <a:pt x="60862" y="50397"/>
                  </a:lnTo>
                  <a:lnTo>
                    <a:pt x="16608" y="100794"/>
                  </a:lnTo>
                  <a:lnTo>
                    <a:pt x="0" y="94755"/>
                  </a:lnTo>
                  <a:lnTo>
                    <a:pt x="42045" y="49120"/>
                  </a:lnTo>
                  <a:lnTo>
                    <a:pt x="1272" y="238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"/>
                <a:ea typeface="+mn-ea"/>
                <a:cs typeface="+mn-cs"/>
              </a:endParaRPr>
            </a:p>
          </p:txBody>
        </p:sp>
        <p:sp>
          <p:nvSpPr>
            <p:cNvPr id="112" name="DownArrow"/>
            <p:cNvSpPr>
              <a:spLocks/>
            </p:cNvSpPr>
            <p:nvPr/>
          </p:nvSpPr>
          <p:spPr bwMode="auto">
            <a:xfrm rot="5400000">
              <a:off x="1455469" y="2735531"/>
              <a:ext cx="60862" cy="76200"/>
            </a:xfrm>
            <a:custGeom>
              <a:avLst/>
              <a:gdLst>
                <a:gd name="connsiteX0" fmla="*/ 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1463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66200 w 88508"/>
                <a:gd name="connsiteY5" fmla="*/ 57712 h 100794"/>
                <a:gd name="connsiteX6" fmla="*/ 14630 w 88508"/>
                <a:gd name="connsiteY6" fmla="*/ 0 h 100794"/>
                <a:gd name="connsiteX0" fmla="*/ 0 w 73878"/>
                <a:gd name="connsiteY0" fmla="*/ 0 h 108109"/>
                <a:gd name="connsiteX1" fmla="*/ 29624 w 73878"/>
                <a:gd name="connsiteY1" fmla="*/ 0 h 108109"/>
                <a:gd name="connsiteX2" fmla="*/ 73878 w 73878"/>
                <a:gd name="connsiteY2" fmla="*/ 50397 h 108109"/>
                <a:gd name="connsiteX3" fmla="*/ 29624 w 73878"/>
                <a:gd name="connsiteY3" fmla="*/ 100794 h 108109"/>
                <a:gd name="connsiteX4" fmla="*/ 7315 w 73878"/>
                <a:gd name="connsiteY4" fmla="*/ 108109 h 108109"/>
                <a:gd name="connsiteX5" fmla="*/ 51570 w 73878"/>
                <a:gd name="connsiteY5" fmla="*/ 57712 h 108109"/>
                <a:gd name="connsiteX6" fmla="*/ 0 w 73878"/>
                <a:gd name="connsiteY6" fmla="*/ 0 h 108109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5225 w 77533"/>
                <a:gd name="connsiteY5" fmla="*/ 57712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1570 w 77533"/>
                <a:gd name="connsiteY5" fmla="*/ 46739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8716 w 77533"/>
                <a:gd name="connsiteY5" fmla="*/ 49120 h 100794"/>
                <a:gd name="connsiteX6" fmla="*/ 3655 w 77533"/>
                <a:gd name="connsiteY6" fmla="*/ 0 h 100794"/>
                <a:gd name="connsiteX0" fmla="*/ 0 w 73878"/>
                <a:gd name="connsiteY0" fmla="*/ 0 h 104280"/>
                <a:gd name="connsiteX1" fmla="*/ 29624 w 73878"/>
                <a:gd name="connsiteY1" fmla="*/ 0 h 104280"/>
                <a:gd name="connsiteX2" fmla="*/ 73878 w 73878"/>
                <a:gd name="connsiteY2" fmla="*/ 50397 h 104280"/>
                <a:gd name="connsiteX3" fmla="*/ 29624 w 73878"/>
                <a:gd name="connsiteY3" fmla="*/ 100794 h 104280"/>
                <a:gd name="connsiteX4" fmla="*/ 13016 w 73878"/>
                <a:gd name="connsiteY4" fmla="*/ 104280 h 104280"/>
                <a:gd name="connsiteX5" fmla="*/ 55061 w 73878"/>
                <a:gd name="connsiteY5" fmla="*/ 49120 h 104280"/>
                <a:gd name="connsiteX6" fmla="*/ 0 w 73878"/>
                <a:gd name="connsiteY6" fmla="*/ 0 h 104280"/>
                <a:gd name="connsiteX0" fmla="*/ 1272 w 60862"/>
                <a:gd name="connsiteY0" fmla="*/ 2381 h 104280"/>
                <a:gd name="connsiteX1" fmla="*/ 16608 w 60862"/>
                <a:gd name="connsiteY1" fmla="*/ 0 h 104280"/>
                <a:gd name="connsiteX2" fmla="*/ 60862 w 60862"/>
                <a:gd name="connsiteY2" fmla="*/ 50397 h 104280"/>
                <a:gd name="connsiteX3" fmla="*/ 16608 w 60862"/>
                <a:gd name="connsiteY3" fmla="*/ 100794 h 104280"/>
                <a:gd name="connsiteX4" fmla="*/ 0 w 60862"/>
                <a:gd name="connsiteY4" fmla="*/ 104280 h 104280"/>
                <a:gd name="connsiteX5" fmla="*/ 42045 w 60862"/>
                <a:gd name="connsiteY5" fmla="*/ 49120 h 104280"/>
                <a:gd name="connsiteX6" fmla="*/ 1272 w 60862"/>
                <a:gd name="connsiteY6" fmla="*/ 2381 h 104280"/>
                <a:gd name="connsiteX0" fmla="*/ 1272 w 60862"/>
                <a:gd name="connsiteY0" fmla="*/ 2381 h 100794"/>
                <a:gd name="connsiteX1" fmla="*/ 16608 w 60862"/>
                <a:gd name="connsiteY1" fmla="*/ 0 h 100794"/>
                <a:gd name="connsiteX2" fmla="*/ 60862 w 60862"/>
                <a:gd name="connsiteY2" fmla="*/ 50397 h 100794"/>
                <a:gd name="connsiteX3" fmla="*/ 16608 w 60862"/>
                <a:gd name="connsiteY3" fmla="*/ 100794 h 100794"/>
                <a:gd name="connsiteX4" fmla="*/ 0 w 60862"/>
                <a:gd name="connsiteY4" fmla="*/ 94755 h 100794"/>
                <a:gd name="connsiteX5" fmla="*/ 42045 w 60862"/>
                <a:gd name="connsiteY5" fmla="*/ 49120 h 100794"/>
                <a:gd name="connsiteX6" fmla="*/ 1272 w 60862"/>
                <a:gd name="connsiteY6" fmla="*/ 2381 h 10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62" h="100794">
                  <a:moveTo>
                    <a:pt x="1272" y="2381"/>
                  </a:moveTo>
                  <a:lnTo>
                    <a:pt x="16608" y="0"/>
                  </a:lnTo>
                  <a:lnTo>
                    <a:pt x="60862" y="50397"/>
                  </a:lnTo>
                  <a:lnTo>
                    <a:pt x="16608" y="100794"/>
                  </a:lnTo>
                  <a:lnTo>
                    <a:pt x="0" y="94755"/>
                  </a:lnTo>
                  <a:lnTo>
                    <a:pt x="42045" y="49120"/>
                  </a:lnTo>
                  <a:lnTo>
                    <a:pt x="1272" y="238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"/>
                <a:ea typeface="+mn-ea"/>
                <a:cs typeface="+mn-cs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707312" y="2110325"/>
            <a:ext cx="247900" cy="1614637"/>
            <a:chOff x="1733300" y="2119163"/>
            <a:chExt cx="247900" cy="1614637"/>
          </a:xfrm>
        </p:grpSpPr>
        <p:grpSp>
          <p:nvGrpSpPr>
            <p:cNvPr id="97" name="Group 96"/>
            <p:cNvGrpSpPr/>
            <p:nvPr/>
          </p:nvGrpSpPr>
          <p:grpSpPr>
            <a:xfrm>
              <a:off x="1733300" y="2119163"/>
              <a:ext cx="247900" cy="1158795"/>
              <a:chOff x="1828800" y="2133600"/>
              <a:chExt cx="247900" cy="1158795"/>
            </a:xfrm>
          </p:grpSpPr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96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828800" y="2133600"/>
                <a:ext cx="247900" cy="228600"/>
              </a:xfrm>
              <a:prstGeom prst="rect">
                <a:avLst/>
              </a:prstGeom>
            </p:spPr>
          </p:pic>
          <p:pic>
            <p:nvPicPr>
              <p:cNvPr id="103" name="Picture 102"/>
              <p:cNvPicPr>
                <a:picLocks noChangeAspect="1"/>
              </p:cNvPicPr>
              <p:nvPr/>
            </p:nvPicPr>
            <p:blipFill>
              <a:blip r:embed="rId97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868862" y="3138637"/>
                <a:ext cx="167776" cy="153758"/>
              </a:xfrm>
              <a:prstGeom prst="rect">
                <a:avLst/>
              </a:prstGeom>
            </p:spPr>
          </p:pic>
        </p:grpSp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9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73362" y="3580042"/>
              <a:ext cx="167776" cy="153758"/>
            </a:xfrm>
            <a:prstGeom prst="rect">
              <a:avLst/>
            </a:prstGeom>
          </p:spPr>
        </p:pic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9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73362" y="2514600"/>
              <a:ext cx="167776" cy="153758"/>
            </a:xfrm>
            <a:prstGeom prst="rect">
              <a:avLst/>
            </a:prstGeom>
          </p:spPr>
        </p:pic>
      </p:grpSp>
      <p:grpSp>
        <p:nvGrpSpPr>
          <p:cNvPr id="115" name="Group 114"/>
          <p:cNvGrpSpPr/>
          <p:nvPr/>
        </p:nvGrpSpPr>
        <p:grpSpPr>
          <a:xfrm>
            <a:off x="2590800" y="2475292"/>
            <a:ext cx="762000" cy="1505428"/>
            <a:chOff x="3886200" y="2456972"/>
            <a:chExt cx="762000" cy="1505428"/>
          </a:xfrm>
        </p:grpSpPr>
        <p:grpSp>
          <p:nvGrpSpPr>
            <p:cNvPr id="116" name="Group 115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solidFill>
              <a:schemeClr val="bg2"/>
            </a:solidFill>
          </p:grpSpPr>
          <p:sp>
            <p:nvSpPr>
              <p:cNvPr id="129" name="Content"/>
              <p:cNvSpPr/>
              <p:nvPr>
                <p:custDataLst>
                  <p:custData r:id="rId76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0" name="Content"/>
              <p:cNvSpPr/>
              <p:nvPr>
                <p:custDataLst>
                  <p:custData r:id="rId77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31" name="Picture 130"/>
              <p:cNvPicPr preferRelativeResize="0">
                <a:picLocks noChangeAspect="1"/>
              </p:cNvPicPr>
              <p:nvPr>
                <p:custDataLst>
                  <p:custData r:id="rId78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</p:pic>
        </p:grpSp>
        <p:grpSp>
          <p:nvGrpSpPr>
            <p:cNvPr id="117" name="Group 116"/>
            <p:cNvGrpSpPr/>
            <p:nvPr/>
          </p:nvGrpSpPr>
          <p:grpSpPr>
            <a:xfrm>
              <a:off x="3886200" y="2761772"/>
              <a:ext cx="762000" cy="257414"/>
              <a:chOff x="5715000" y="5943600"/>
              <a:chExt cx="762000" cy="257414"/>
            </a:xfrm>
            <a:solidFill>
              <a:schemeClr val="bg2"/>
            </a:solidFill>
          </p:grpSpPr>
          <p:sp>
            <p:nvSpPr>
              <p:cNvPr id="126" name="Content"/>
              <p:cNvSpPr/>
              <p:nvPr>
                <p:custDataLst>
                  <p:custData r:id="rId73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7" name="Content"/>
              <p:cNvSpPr/>
              <p:nvPr>
                <p:custDataLst>
                  <p:custData r:id="rId74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Banana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28" name="Picture 127"/>
              <p:cNvPicPr preferRelativeResize="0">
                <a:picLocks noChangeAspect="1"/>
              </p:cNvPicPr>
              <p:nvPr>
                <p:custDataLst>
                  <p:custData r:id="rId75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</p:pic>
        </p:grpSp>
        <p:grpSp>
          <p:nvGrpSpPr>
            <p:cNvPr id="118" name="Group 117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solidFill>
              <a:schemeClr val="bg2"/>
            </a:solidFill>
          </p:grpSpPr>
          <p:sp>
            <p:nvSpPr>
              <p:cNvPr id="123" name="Content"/>
              <p:cNvSpPr/>
              <p:nvPr>
                <p:custDataLst>
                  <p:custData r:id="rId70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4" name="Content"/>
              <p:cNvSpPr/>
              <p:nvPr>
                <p:custDataLst>
                  <p:custData r:id="rId71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Dal Rice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25" name="Picture 124"/>
              <p:cNvPicPr preferRelativeResize="0">
                <a:picLocks noChangeAspect="1"/>
              </p:cNvPicPr>
              <p:nvPr>
                <p:custDataLst>
                  <p:custData r:id="rId72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</p:pic>
        </p:grpSp>
        <p:grpSp>
          <p:nvGrpSpPr>
            <p:cNvPr id="119" name="Group 118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solidFill>
              <a:schemeClr val="bg2"/>
            </a:solidFill>
          </p:grpSpPr>
          <p:sp>
            <p:nvSpPr>
              <p:cNvPr id="120" name="Content"/>
              <p:cNvSpPr/>
              <p:nvPr>
                <p:custDataLst>
                  <p:custData r:id="rId67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1" name="Content"/>
              <p:cNvSpPr/>
              <p:nvPr>
                <p:custDataLst>
                  <p:custData r:id="rId68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Sweet Corn Soup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22" name="Picture 121"/>
              <p:cNvPicPr preferRelativeResize="0">
                <a:picLocks noChangeAspect="1"/>
              </p:cNvPicPr>
              <p:nvPr>
                <p:custDataLst>
                  <p:custData r:id="rId69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</p:pic>
        </p:grpSp>
      </p:grpSp>
      <p:grpSp>
        <p:nvGrpSpPr>
          <p:cNvPr id="132" name="Group 131"/>
          <p:cNvGrpSpPr/>
          <p:nvPr/>
        </p:nvGrpSpPr>
        <p:grpSpPr>
          <a:xfrm>
            <a:off x="3505200" y="2476120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33" name="Group 132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42" name="Content"/>
              <p:cNvSpPr/>
              <p:nvPr>
                <p:custDataLst>
                  <p:custData r:id="rId64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3" name="Content"/>
              <p:cNvSpPr/>
              <p:nvPr>
                <p:custDataLst>
                  <p:custData r:id="rId65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Upma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44" name="Picture 143"/>
              <p:cNvPicPr preferRelativeResize="0">
                <a:picLocks noChangeAspect="1"/>
              </p:cNvPicPr>
              <p:nvPr>
                <p:custDataLst>
                  <p:custData r:id="rId66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34" name="Group 133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39" name="Content"/>
              <p:cNvSpPr/>
              <p:nvPr>
                <p:custDataLst>
                  <p:custData r:id="rId61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0" name="Content"/>
              <p:cNvSpPr/>
              <p:nvPr>
                <p:custDataLst>
                  <p:custData r:id="rId62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Palak</a:t>
                </a:r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</a:t>
                </a:r>
              </a:p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Paneer</a:t>
                </a:r>
              </a:p>
            </p:txBody>
          </p:sp>
          <p:pic>
            <p:nvPicPr>
              <p:cNvPr id="141" name="Picture 140"/>
              <p:cNvPicPr preferRelativeResize="0">
                <a:picLocks noChangeAspect="1"/>
              </p:cNvPicPr>
              <p:nvPr>
                <p:custDataLst>
                  <p:custData r:id="rId63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35" name="Group 134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36" name="Content"/>
              <p:cNvSpPr/>
              <p:nvPr>
                <p:custDataLst>
                  <p:custData r:id="rId58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7" name="Content"/>
              <p:cNvSpPr/>
              <p:nvPr>
                <p:custDataLst>
                  <p:custData r:id="rId59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Dal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38" name="Picture 137"/>
              <p:cNvPicPr preferRelativeResize="0">
                <a:picLocks noChangeAspect="1"/>
              </p:cNvPicPr>
              <p:nvPr>
                <p:custDataLst>
                  <p:custData r:id="rId60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45" name="Group 144"/>
          <p:cNvGrpSpPr/>
          <p:nvPr/>
        </p:nvGrpSpPr>
        <p:grpSpPr>
          <a:xfrm>
            <a:off x="4419600" y="2476120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46" name="Group 145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55" name="Content"/>
              <p:cNvSpPr/>
              <p:nvPr>
                <p:custDataLst>
                  <p:custData r:id="rId55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6" name="Content"/>
              <p:cNvSpPr/>
              <p:nvPr>
                <p:custDataLst>
                  <p:custData r:id="rId56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Bagaani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57" name="Picture 156"/>
              <p:cNvPicPr preferRelativeResize="0">
                <a:picLocks noChangeAspect="1"/>
              </p:cNvPicPr>
              <p:nvPr>
                <p:custDataLst>
                  <p:custData r:id="rId57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47" name="Group 146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52" name="Content"/>
              <p:cNvSpPr/>
              <p:nvPr>
                <p:custDataLst>
                  <p:custData r:id="rId52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3" name="Content"/>
              <p:cNvSpPr/>
              <p:nvPr>
                <p:custDataLst>
                  <p:custData r:id="rId53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</a:t>
                </a:r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Eat out</a:t>
                </a:r>
              </a:p>
            </p:txBody>
          </p:sp>
          <p:pic>
            <p:nvPicPr>
              <p:cNvPr id="154" name="Picture 153"/>
              <p:cNvPicPr preferRelativeResize="0">
                <a:picLocks noChangeAspect="1"/>
              </p:cNvPicPr>
              <p:nvPr>
                <p:custDataLst>
                  <p:custData r:id="rId54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solidFill>
                <a:srgbClr val="FFFFCC"/>
              </a:solidFill>
              <a:ln>
                <a:noFill/>
              </a:ln>
            </p:spPr>
          </p:pic>
        </p:grpSp>
        <p:grpSp>
          <p:nvGrpSpPr>
            <p:cNvPr id="148" name="Group 147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49" name="Content"/>
              <p:cNvSpPr/>
              <p:nvPr>
                <p:custDataLst>
                  <p:custData r:id="rId49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0" name="Content"/>
              <p:cNvSpPr/>
              <p:nvPr>
                <p:custDataLst>
                  <p:custData r:id="rId50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Sauted</a:t>
                </a:r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Veg.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51" name="Picture 150"/>
              <p:cNvPicPr preferRelativeResize="0">
                <a:picLocks noChangeAspect="1"/>
              </p:cNvPicPr>
              <p:nvPr>
                <p:custDataLst>
                  <p:custData r:id="rId51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58" name="Group 157"/>
          <p:cNvGrpSpPr/>
          <p:nvPr/>
        </p:nvGrpSpPr>
        <p:grpSpPr>
          <a:xfrm>
            <a:off x="5257800" y="2475292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59" name="Group 158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68" name="Content"/>
              <p:cNvSpPr/>
              <p:nvPr>
                <p:custDataLst>
                  <p:custData r:id="rId46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9" name="Content"/>
              <p:cNvSpPr/>
              <p:nvPr>
                <p:custDataLst>
                  <p:custData r:id="rId47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Poha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70" name="Picture 169"/>
              <p:cNvPicPr preferRelativeResize="0">
                <a:picLocks noChangeAspect="1"/>
              </p:cNvPicPr>
              <p:nvPr>
                <p:custDataLst>
                  <p:custData r:id="rId48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60" name="Group 159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65" name="Content"/>
              <p:cNvSpPr/>
              <p:nvPr>
                <p:custDataLst>
                  <p:custData r:id="rId43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6" name="Content"/>
              <p:cNvSpPr/>
              <p:nvPr>
                <p:custDataLst>
                  <p:custData r:id="rId44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Bhindi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7" name="Picture 166"/>
              <p:cNvPicPr preferRelativeResize="0">
                <a:picLocks noChangeAspect="1"/>
              </p:cNvPicPr>
              <p:nvPr>
                <p:custDataLst>
                  <p:custData r:id="rId45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61" name="Group 160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62" name="Content"/>
              <p:cNvSpPr/>
              <p:nvPr>
                <p:custDataLst>
                  <p:custData r:id="rId40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3" name="Content"/>
              <p:cNvSpPr/>
              <p:nvPr>
                <p:custDataLst>
                  <p:custData r:id="rId41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Tomatoe</a:t>
                </a:r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Soup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4" name="Picture 163"/>
              <p:cNvPicPr preferRelativeResize="0">
                <a:picLocks noChangeAspect="1"/>
              </p:cNvPicPr>
              <p:nvPr>
                <p:custDataLst>
                  <p:custData r:id="rId42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71" name="Group 170"/>
          <p:cNvGrpSpPr/>
          <p:nvPr/>
        </p:nvGrpSpPr>
        <p:grpSpPr>
          <a:xfrm>
            <a:off x="6172200" y="2475292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72" name="Group 171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81" name="Content"/>
              <p:cNvSpPr/>
              <p:nvPr>
                <p:custDataLst>
                  <p:custData r:id="rId37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2" name="Content"/>
              <p:cNvSpPr/>
              <p:nvPr>
                <p:custDataLst>
                  <p:custData r:id="rId38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Sandwich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83" name="Picture 182"/>
              <p:cNvPicPr preferRelativeResize="0">
                <a:picLocks noChangeAspect="1"/>
              </p:cNvPicPr>
              <p:nvPr>
                <p:custDataLst>
                  <p:custData r:id="rId39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73" name="Group 172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78" name="Content"/>
              <p:cNvSpPr/>
              <p:nvPr>
                <p:custDataLst>
                  <p:custData r:id="rId34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9" name="Content"/>
              <p:cNvSpPr/>
              <p:nvPr>
                <p:custDataLst>
                  <p:custData r:id="rId35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Poriyal</a:t>
                </a:r>
                <a:endParaRPr 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80" name="Picture 179"/>
              <p:cNvPicPr preferRelativeResize="0">
                <a:picLocks noChangeAspect="1"/>
              </p:cNvPicPr>
              <p:nvPr>
                <p:custDataLst>
                  <p:custData r:id="rId36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74" name="Group 173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75" name="Content"/>
              <p:cNvSpPr/>
              <p:nvPr>
                <p:custDataLst>
                  <p:custData r:id="rId31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6" name="Content"/>
              <p:cNvSpPr/>
              <p:nvPr>
                <p:custDataLst>
                  <p:custData r:id="rId32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Pasta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77" name="Picture 176"/>
              <p:cNvPicPr preferRelativeResize="0">
                <a:picLocks noChangeAspect="1"/>
              </p:cNvPicPr>
              <p:nvPr>
                <p:custDataLst>
                  <p:custData r:id="rId33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84" name="Group 183"/>
          <p:cNvGrpSpPr/>
          <p:nvPr/>
        </p:nvGrpSpPr>
        <p:grpSpPr>
          <a:xfrm>
            <a:off x="7010400" y="2476120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85" name="Group 184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94" name="Content"/>
              <p:cNvSpPr/>
              <p:nvPr>
                <p:custDataLst>
                  <p:custData r:id="rId28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5" name="Content"/>
              <p:cNvSpPr/>
              <p:nvPr>
                <p:custDataLst>
                  <p:custData r:id="rId29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Dhokla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96" name="Picture 195"/>
              <p:cNvPicPr preferRelativeResize="0">
                <a:picLocks noChangeAspect="1"/>
              </p:cNvPicPr>
              <p:nvPr>
                <p:custDataLst>
                  <p:custData r:id="rId30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86" name="Group 185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91" name="Content"/>
              <p:cNvSpPr/>
              <p:nvPr>
                <p:custDataLst>
                  <p:custData r:id="rId25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2" name="Content"/>
              <p:cNvSpPr/>
              <p:nvPr>
                <p:custDataLst>
                  <p:custData r:id="rId26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Ghia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93" name="Picture 192"/>
              <p:cNvPicPr preferRelativeResize="0">
                <a:picLocks noChangeAspect="1"/>
              </p:cNvPicPr>
              <p:nvPr>
                <p:custDataLst>
                  <p:custData r:id="rId27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87" name="Group 186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88" name="Content"/>
              <p:cNvSpPr/>
              <p:nvPr>
                <p:custDataLst>
                  <p:custData r:id="rId22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9" name="Content"/>
              <p:cNvSpPr/>
              <p:nvPr>
                <p:custDataLst>
                  <p:custData r:id="rId23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Dal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90" name="Picture 189"/>
              <p:cNvPicPr preferRelativeResize="0">
                <a:picLocks noChangeAspect="1"/>
              </p:cNvPicPr>
              <p:nvPr>
                <p:custDataLst>
                  <p:custData r:id="rId24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97" name="Group 196"/>
          <p:cNvGrpSpPr/>
          <p:nvPr/>
        </p:nvGrpSpPr>
        <p:grpSpPr>
          <a:xfrm>
            <a:off x="7850201" y="2476120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98" name="Group 197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207" name="Content"/>
              <p:cNvSpPr/>
              <p:nvPr>
                <p:custDataLst>
                  <p:custData r:id="rId19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8" name="Content"/>
              <p:cNvSpPr/>
              <p:nvPr>
                <p:custDataLst>
                  <p:custData r:id="rId20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Sevaiyan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09" name="Picture 208"/>
              <p:cNvPicPr preferRelativeResize="0">
                <a:picLocks noChangeAspect="1"/>
              </p:cNvPicPr>
              <p:nvPr>
                <p:custDataLst>
                  <p:custData r:id="rId21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99" name="Group 198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204" name="Content"/>
              <p:cNvSpPr/>
              <p:nvPr>
                <p:custDataLst>
                  <p:custData r:id="rId16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5" name="Content"/>
              <p:cNvSpPr/>
              <p:nvPr>
                <p:custDataLst>
                  <p:custData r:id="rId17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Aaloo</a:t>
                </a:r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</a:t>
                </a:r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Burji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06" name="Picture 205"/>
              <p:cNvPicPr preferRelativeResize="0">
                <a:picLocks noChangeAspect="1"/>
              </p:cNvPicPr>
              <p:nvPr>
                <p:custDataLst>
                  <p:custData r:id="rId18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200" name="Group 199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201" name="Content"/>
              <p:cNvSpPr/>
              <p:nvPr>
                <p:custDataLst>
                  <p:custData r:id="rId13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2" name="Content"/>
              <p:cNvSpPr/>
              <p:nvPr>
                <p:custDataLst>
                  <p:custData r:id="rId14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Dabeli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03" name="Picture 202"/>
              <p:cNvPicPr preferRelativeResize="0">
                <a:picLocks noChangeAspect="1"/>
              </p:cNvPicPr>
              <p:nvPr>
                <p:custDataLst>
                  <p:custData r:id="rId15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sp>
        <p:nvSpPr>
          <p:cNvPr id="210" name="Content"/>
          <p:cNvSpPr/>
          <p:nvPr>
            <p:custDataLst>
              <p:custData r:id="rId5"/>
            </p:custDataLst>
          </p:nvPr>
        </p:nvSpPr>
        <p:spPr>
          <a:xfrm>
            <a:off x="381000" y="1541238"/>
            <a:ext cx="704954" cy="267908"/>
          </a:xfrm>
          <a:prstGeom prst="roundRect">
            <a:avLst>
              <a:gd name="adj" fmla="val 28629"/>
            </a:avLst>
          </a:prstGeom>
          <a:solidFill>
            <a:schemeClr val="bg1">
              <a:lumMod val="95000"/>
            </a:schemeClr>
          </a:solidFill>
          <a:ln w="3175">
            <a:noFill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" pitchFamily="34" charset="0"/>
              </a:rPr>
              <a:t>Today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latin typeface="Segoe UI Semibold" panose="020B0702040204020203" pitchFamily="34" charset="0"/>
              <a:cs typeface="Segoe UI" pitchFamily="34" charset="0"/>
            </a:endParaRPr>
          </a:p>
        </p:txBody>
      </p:sp>
      <p:sp>
        <p:nvSpPr>
          <p:cNvPr id="246" name="Content"/>
          <p:cNvSpPr/>
          <p:nvPr>
            <p:custDataLst>
              <p:custData r:id="rId6"/>
            </p:custDataLst>
          </p:nvPr>
        </p:nvSpPr>
        <p:spPr>
          <a:xfrm>
            <a:off x="457200" y="3247786"/>
            <a:ext cx="990600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Sweet Corn Soup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8" name="Content"/>
          <p:cNvSpPr/>
          <p:nvPr>
            <p:custDataLst>
              <p:custData r:id="rId7"/>
            </p:custDataLst>
          </p:nvPr>
        </p:nvSpPr>
        <p:spPr>
          <a:xfrm>
            <a:off x="457200" y="3552586"/>
            <a:ext cx="990600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Dal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9" name="Content"/>
          <p:cNvSpPr/>
          <p:nvPr>
            <p:custDataLst>
              <p:custData r:id="rId8"/>
            </p:custDataLst>
          </p:nvPr>
        </p:nvSpPr>
        <p:spPr>
          <a:xfrm>
            <a:off x="457200" y="3857386"/>
            <a:ext cx="990600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Sauted</a:t>
            </a:r>
            <a: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Veg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0" name="Content"/>
          <p:cNvSpPr/>
          <p:nvPr>
            <p:custDataLst>
              <p:custData r:id="rId9"/>
            </p:custDataLst>
          </p:nvPr>
        </p:nvSpPr>
        <p:spPr>
          <a:xfrm>
            <a:off x="457200" y="4162186"/>
            <a:ext cx="990600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Tomatoe</a:t>
            </a:r>
            <a: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Soup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1" name="Content"/>
          <p:cNvSpPr/>
          <p:nvPr>
            <p:custDataLst>
              <p:custData r:id="rId10"/>
            </p:custDataLst>
          </p:nvPr>
        </p:nvSpPr>
        <p:spPr>
          <a:xfrm>
            <a:off x="457200" y="4466986"/>
            <a:ext cx="990600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Red Sauce Pasta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2" name="Content"/>
          <p:cNvSpPr/>
          <p:nvPr>
            <p:custDataLst>
              <p:custData r:id="rId11"/>
            </p:custDataLst>
          </p:nvPr>
        </p:nvSpPr>
        <p:spPr>
          <a:xfrm>
            <a:off x="457200" y="4771786"/>
            <a:ext cx="990600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Dabeli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3" name="Content"/>
          <p:cNvSpPr/>
          <p:nvPr>
            <p:custDataLst>
              <p:custData r:id="rId12"/>
            </p:custDataLst>
          </p:nvPr>
        </p:nvSpPr>
        <p:spPr>
          <a:xfrm>
            <a:off x="457200" y="5076586"/>
            <a:ext cx="990600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Pav</a:t>
            </a:r>
            <a: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Bhaji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5" name="Scrollbar"/>
          <p:cNvSpPr/>
          <p:nvPr/>
        </p:nvSpPr>
        <p:spPr bwMode="auto">
          <a:xfrm>
            <a:off x="1524000" y="3662128"/>
            <a:ext cx="45719" cy="4526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2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50"/>
          <a:stretch/>
        </p:blipFill>
        <p:spPr>
          <a:xfrm>
            <a:off x="7620" y="15240"/>
            <a:ext cx="9144000" cy="3794760"/>
          </a:xfrm>
          <a:prstGeom prst="rect">
            <a:avLst/>
          </a:prstGeom>
          <a:effectLst>
            <a:glow rad="127000">
              <a:schemeClr val="accent1">
                <a:alpha val="11000"/>
              </a:schemeClr>
            </a:glow>
          </a:effectLst>
        </p:spPr>
      </p:pic>
      <p:grpSp>
        <p:nvGrpSpPr>
          <p:cNvPr id="2" name="Group 1"/>
          <p:cNvGrpSpPr/>
          <p:nvPr/>
        </p:nvGrpSpPr>
        <p:grpSpPr>
          <a:xfrm>
            <a:off x="2133600" y="2971800"/>
            <a:ext cx="4724400" cy="685800"/>
            <a:chOff x="685800" y="2819400"/>
            <a:chExt cx="4724400" cy="685800"/>
          </a:xfrm>
        </p:grpSpPr>
        <p:sp>
          <p:nvSpPr>
            <p:cNvPr id="7" name="Rectangle 6"/>
            <p:cNvSpPr/>
            <p:nvPr/>
          </p:nvSpPr>
          <p:spPr>
            <a:xfrm>
              <a:off x="685800" y="2819400"/>
              <a:ext cx="4724400" cy="68580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914400" y="2977354"/>
              <a:ext cx="1981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Select Week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25" name="DatePicker"/>
            <p:cNvGrpSpPr/>
            <p:nvPr>
              <p:custDataLst>
                <p:custData r:id="rId2"/>
              </p:custDataLst>
            </p:nvPr>
          </p:nvGrpSpPr>
          <p:grpSpPr>
            <a:xfrm>
              <a:off x="2438400" y="3032331"/>
              <a:ext cx="1600200" cy="228600"/>
              <a:chOff x="3790801" y="3347719"/>
              <a:chExt cx="969299" cy="228600"/>
            </a:xfrm>
          </p:grpSpPr>
          <p:sp>
            <p:nvSpPr>
              <p:cNvPr id="128" name="Content"/>
              <p:cNvSpPr>
                <a:spLocks/>
              </p:cNvSpPr>
              <p:nvPr/>
            </p:nvSpPr>
            <p:spPr>
              <a:xfrm>
                <a:off x="3790801" y="3347719"/>
                <a:ext cx="805360" cy="228600"/>
              </a:xfrm>
              <a:prstGeom prst="rect">
                <a:avLst/>
              </a:prstGeom>
              <a:solidFill>
                <a:sysClr val="window" lastClr="FFFFFF"/>
              </a:soli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tIns="0" rIns="0" bIns="0" rtlCol="0" anchor="ctr"/>
              <a:lstStyle/>
              <a:p>
                <a:r>
                  <a:rPr 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itchFamily="34" charset="0"/>
                    <a:cs typeface="Segoe UI" pitchFamily="34" charset="0"/>
                  </a:rPr>
                  <a:t> 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itchFamily="34" charset="0"/>
                    <a:cs typeface="Segoe UI" pitchFamily="34" charset="0"/>
                  </a:rPr>
                  <a:t>04/ 14 / </a:t>
                </a:r>
                <a:r>
                  <a:rPr 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itchFamily="34" charset="0"/>
                    <a:cs typeface="Segoe UI" pitchFamily="34" charset="0"/>
                  </a:rPr>
                  <a:t>17   </a:t>
                </a:r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29" name="Icon" descr="C:\Users\t-dantay\Documents\First24\calendar1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23758" y="3347719"/>
                <a:ext cx="136342" cy="228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1" name="TextBox 10"/>
          <p:cNvSpPr txBox="1"/>
          <p:nvPr/>
        </p:nvSpPr>
        <p:spPr>
          <a:xfrm>
            <a:off x="1752600" y="1482804"/>
            <a:ext cx="5334000" cy="1107996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  <a:cs typeface="MV Boli" panose="02000500030200090000" pitchFamily="2" charset="0"/>
              </a:rPr>
              <a:t>G.ro.me</a:t>
            </a:r>
            <a:endParaRPr lang="en-US" sz="6600" b="1" dirty="0">
              <a:solidFill>
                <a:schemeClr val="bg1"/>
              </a:solidFill>
              <a:latin typeface="Gungsuh" panose="02030600000101010101" pitchFamily="18" charset="-127"/>
              <a:ea typeface="Gungsuh" panose="02030600000101010101" pitchFamily="18" charset="-127"/>
              <a:cs typeface="MV Boli" panose="02000500030200090000" pitchFamily="2" charset="0"/>
            </a:endParaRPr>
          </a:p>
        </p:txBody>
      </p:sp>
      <p:sp>
        <p:nvSpPr>
          <p:cNvPr id="12" name="Content"/>
          <p:cNvSpPr/>
          <p:nvPr>
            <p:custDataLst>
              <p:custData r:id="rId1"/>
            </p:custDataLst>
          </p:nvPr>
        </p:nvSpPr>
        <p:spPr>
          <a:xfrm>
            <a:off x="5715000" y="3161092"/>
            <a:ext cx="704954" cy="267908"/>
          </a:xfrm>
          <a:prstGeom prst="roundRect">
            <a:avLst>
              <a:gd name="adj" fmla="val 28629"/>
            </a:avLst>
          </a:prstGeom>
          <a:solidFill>
            <a:schemeClr val="bg2">
              <a:lumMod val="75000"/>
            </a:schemeClr>
          </a:solidFill>
          <a:ln w="3175">
            <a:noFill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" pitchFamily="34" charset="0"/>
              </a:rPr>
              <a:t>Save</a:t>
            </a:r>
          </a:p>
        </p:txBody>
      </p:sp>
    </p:spTree>
    <p:extLst>
      <p:ext uri="{BB962C8B-B14F-4D97-AF65-F5344CB8AC3E}">
        <p14:creationId xmlns:p14="http://schemas.microsoft.com/office/powerpoint/2010/main" val="364010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76200" y="685964"/>
            <a:ext cx="8972674" cy="60668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WebBrowser"/>
          <p:cNvGrpSpPr/>
          <p:nvPr>
            <p:custDataLst>
              <p:custData r:id="rId1"/>
            </p:custDataLst>
          </p:nvPr>
        </p:nvGrpSpPr>
        <p:grpSpPr>
          <a:xfrm>
            <a:off x="-18926" y="804"/>
            <a:ext cx="9144000" cy="6858000"/>
            <a:chOff x="0" y="0"/>
            <a:chExt cx="9144000" cy="6858000"/>
          </a:xfrm>
          <a:noFill/>
        </p:grpSpPr>
        <p:sp>
          <p:nvSpPr>
            <p:cNvPr id="17" name="Background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grpFill/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8" name="WindowTitle"/>
            <p:cNvSpPr txBox="1"/>
            <p:nvPr/>
          </p:nvSpPr>
          <p:spPr>
            <a:xfrm>
              <a:off x="22515" y="22341"/>
              <a:ext cx="1176028" cy="230832"/>
            </a:xfrm>
            <a:prstGeom prst="rect">
              <a:avLst/>
            </a:prstGeom>
            <a:grp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200" dirty="0" smtClean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Web page title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81598" y="286385"/>
              <a:ext cx="320040" cy="316520"/>
              <a:chOff x="72073" y="221749"/>
              <a:chExt cx="320040" cy="316520"/>
            </a:xfrm>
            <a:grpFill/>
          </p:grpSpPr>
          <p:sp>
            <p:nvSpPr>
              <p:cNvPr id="43" name="Oval 42"/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pFill/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Left Arrow 43"/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grpFill/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453671" y="286384"/>
              <a:ext cx="320040" cy="316520"/>
              <a:chOff x="444146" y="221748"/>
              <a:chExt cx="320040" cy="316520"/>
            </a:xfrm>
            <a:grpFill/>
          </p:grpSpPr>
          <p:sp>
            <p:nvSpPr>
              <p:cNvPr id="41" name="Oval 40"/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pFill/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Right Arrow 41"/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grpFill/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21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  <a:grpFill/>
          </p:grpSpPr>
          <p:cxnSp>
            <p:nvCxnSpPr>
              <p:cNvPr id="36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grpFill/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37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grpFill/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38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grpFill/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grp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grpFill/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WebPageBody"/>
            <p:cNvSpPr/>
            <p:nvPr/>
          </p:nvSpPr>
          <p:spPr>
            <a:xfrm>
              <a:off x="76200" y="685159"/>
              <a:ext cx="8991600" cy="6066801"/>
            </a:xfrm>
            <a:prstGeom prst="rect">
              <a:avLst/>
            </a:prstGeom>
            <a:grpFill/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8386335" y="360579"/>
              <a:ext cx="640645" cy="183940"/>
              <a:chOff x="8303527" y="360579"/>
              <a:chExt cx="640645" cy="183940"/>
            </a:xfrm>
            <a:grpFill/>
          </p:grpSpPr>
          <p:pic>
            <p:nvPicPr>
              <p:cNvPr id="33" name="Picture 2" descr="C:\Users\t-dantay\Documents\Placeholders\home.png"/>
              <p:cNvPicPr>
                <a:picLocks noChangeAspect="1" noChangeArrowheads="1"/>
              </p:cNvPicPr>
              <p:nvPr/>
            </p:nvPicPr>
            <p:blipFill>
              <a:blip r:embed="rId8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34" name="Picture 2" descr="C:\Users\t-dantay\Documents\Placeholders\setting.png"/>
              <p:cNvPicPr>
                <a:picLocks noChangeAspect="1" noChangeArrowheads="1"/>
              </p:cNvPicPr>
              <p:nvPr/>
            </p:nvPicPr>
            <p:blipFill rotWithShape="1">
              <a:blip r:embed="rId8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35" name="Picture 2" descr="C:\Users\t-dantay\Documents\Placeholders\star.png"/>
              <p:cNvPicPr>
                <a:picLocks noChangeAspect="1" noChangeArrowheads="1"/>
              </p:cNvPicPr>
              <p:nvPr/>
            </p:nvPicPr>
            <p:blipFill>
              <a:blip r:embed="rId8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grpFill/>
              <a:extLst/>
            </p:spPr>
          </p:pic>
        </p:grpSp>
        <p:grpSp>
          <p:nvGrpSpPr>
            <p:cNvPr id="24" name="Group 23"/>
            <p:cNvGrpSpPr/>
            <p:nvPr/>
          </p:nvGrpSpPr>
          <p:grpSpPr>
            <a:xfrm>
              <a:off x="923925" y="340846"/>
              <a:ext cx="7142930" cy="228600"/>
              <a:chOff x="923925" y="340846"/>
              <a:chExt cx="7142930" cy="228600"/>
            </a:xfrm>
            <a:grpFill/>
          </p:grpSpPr>
          <p:sp>
            <p:nvSpPr>
              <p:cNvPr id="25" name="UrlBar"/>
              <p:cNvSpPr/>
              <p:nvPr/>
            </p:nvSpPr>
            <p:spPr>
              <a:xfrm>
                <a:off x="923925" y="340846"/>
                <a:ext cx="7142930" cy="228600"/>
              </a:xfrm>
              <a:prstGeom prst="rect">
                <a:avLst/>
              </a:prstGeom>
              <a:grpFill/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http://www.url.com</a:t>
                </a:r>
                <a:endPara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7260350" y="363706"/>
                <a:ext cx="744325" cy="182880"/>
                <a:chOff x="7260350" y="363706"/>
                <a:chExt cx="744325" cy="182880"/>
              </a:xfrm>
              <a:grpFill/>
            </p:grpSpPr>
            <p:pic>
              <p:nvPicPr>
                <p:cNvPr id="27" name="Search" descr="C:\Users\t-dantay\Documents\Placeholders\search.png"/>
                <p:cNvPicPr>
                  <a:picLocks noChangeAspect="1" noChangeArrowheads="1"/>
                </p:cNvPicPr>
                <p:nvPr/>
              </p:nvPicPr>
              <p:blipFill>
                <a:blip r:embed="rId8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260350" y="363706"/>
                  <a:ext cx="182880" cy="182880"/>
                </a:xfrm>
                <a:prstGeom prst="rect">
                  <a:avLst/>
                </a:prstGeom>
                <a:grpFill/>
                <a:extLst/>
              </p:spPr>
            </p:pic>
            <p:pic>
              <p:nvPicPr>
                <p:cNvPr id="28" name="Refresh" descr="C:\Users\t-dantay\Documents\First24\arrowrepeat1.png"/>
                <p:cNvPicPr>
                  <a:picLocks noChangeAspect="1" noChangeArrowheads="1"/>
                </p:cNvPicPr>
                <p:nvPr/>
              </p:nvPicPr>
              <p:blipFill>
                <a:blip r:embed="rId8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4400" y="363706"/>
                  <a:ext cx="182880" cy="182880"/>
                </a:xfrm>
                <a:prstGeom prst="rect">
                  <a:avLst/>
                </a:prstGeom>
                <a:grpFill/>
                <a:extLst/>
              </p:spPr>
            </p:pic>
            <p:pic>
              <p:nvPicPr>
                <p:cNvPr id="29" name="Drop Down" descr="C:\Users\t-dantay\Documents\First24\arrowsimple1.png"/>
                <p:cNvPicPr>
                  <a:picLocks noChangeAspect="1" noChangeArrowheads="1"/>
                </p:cNvPicPr>
                <p:nvPr/>
              </p:nvPicPr>
              <p:blipFill>
                <a:blip r:embed="rId8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7476150" y="409426"/>
                  <a:ext cx="91440" cy="91440"/>
                </a:xfrm>
                <a:prstGeom prst="rect">
                  <a:avLst/>
                </a:prstGeom>
                <a:grpFill/>
                <a:extLst/>
              </p:spPr>
            </p:pic>
            <p:grpSp>
              <p:nvGrpSpPr>
                <p:cNvPr id="30" name="X"/>
                <p:cNvGrpSpPr/>
                <p:nvPr/>
              </p:nvGrpSpPr>
              <p:grpSpPr>
                <a:xfrm>
                  <a:off x="7913235" y="409426"/>
                  <a:ext cx="91440" cy="91440"/>
                  <a:chOff x="4687215" y="1739180"/>
                  <a:chExt cx="91440" cy="91440"/>
                </a:xfrm>
                <a:grpFill/>
              </p:grpSpPr>
              <p:cxnSp>
                <p:nvCxnSpPr>
                  <p:cNvPr id="31" name="Straight Connector 30"/>
                  <p:cNvCxnSpPr/>
                  <p:nvPr/>
                </p:nvCxnSpPr>
                <p:spPr>
                  <a:xfrm flipV="1">
                    <a:off x="4687215" y="1739180"/>
                    <a:ext cx="91440" cy="91440"/>
                  </a:xfrm>
                  <a:prstGeom prst="line">
                    <a:avLst/>
                  </a:prstGeom>
                  <a:grpFill/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4687215" y="1739180"/>
                    <a:ext cx="91440" cy="91440"/>
                  </a:xfrm>
                  <a:prstGeom prst="line">
                    <a:avLst/>
                  </a:prstGeom>
                  <a:grpFill/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</p:grpSp>
          </p:grpSp>
        </p:grpSp>
      </p:grpSp>
      <p:sp>
        <p:nvSpPr>
          <p:cNvPr id="99" name="DownArrow"/>
          <p:cNvSpPr>
            <a:spLocks/>
          </p:cNvSpPr>
          <p:nvPr/>
        </p:nvSpPr>
        <p:spPr bwMode="auto">
          <a:xfrm rot="5400000">
            <a:off x="2987040" y="3021984"/>
            <a:ext cx="45719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sp>
        <p:nvSpPr>
          <p:cNvPr id="84" name="DownArrow"/>
          <p:cNvSpPr>
            <a:spLocks/>
          </p:cNvSpPr>
          <p:nvPr/>
        </p:nvSpPr>
        <p:spPr bwMode="auto">
          <a:xfrm rot="5400000">
            <a:off x="1607869" y="3055669"/>
            <a:ext cx="60862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sp>
        <p:nvSpPr>
          <p:cNvPr id="85" name="DownArrow"/>
          <p:cNvSpPr>
            <a:spLocks/>
          </p:cNvSpPr>
          <p:nvPr/>
        </p:nvSpPr>
        <p:spPr bwMode="auto">
          <a:xfrm rot="5400000">
            <a:off x="1607869" y="2811731"/>
            <a:ext cx="60862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sp>
        <p:nvSpPr>
          <p:cNvPr id="89" name="DownArrow"/>
          <p:cNvSpPr>
            <a:spLocks/>
          </p:cNvSpPr>
          <p:nvPr/>
        </p:nvSpPr>
        <p:spPr bwMode="auto">
          <a:xfrm rot="5400000">
            <a:off x="1607869" y="2583131"/>
            <a:ext cx="60862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73276" y="685799"/>
            <a:ext cx="8462029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>
            <a:spLocks noChangeAspect="1"/>
          </p:cNvSpPr>
          <p:nvPr/>
        </p:nvSpPr>
        <p:spPr>
          <a:xfrm>
            <a:off x="4376215" y="3452664"/>
            <a:ext cx="4169357" cy="1145167"/>
          </a:xfrm>
          <a:prstGeom prst="rect">
            <a:avLst/>
          </a:prstGeom>
          <a:blipFill>
            <a:blip r:embed="rId89"/>
            <a:srcRect/>
            <a:stretch>
              <a:fillRect t="-131273" b="-75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73276" y="1236810"/>
            <a:ext cx="8462029" cy="5523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5680319"/>
            <a:ext cx="1656231" cy="10724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47019" y="5419698"/>
            <a:ext cx="1072446" cy="15936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5680319"/>
            <a:ext cx="1608300" cy="10724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680319"/>
            <a:ext cx="1600591" cy="10624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37" b="11141"/>
          <a:stretch/>
        </p:blipFill>
        <p:spPr>
          <a:xfrm>
            <a:off x="7162800" y="5682811"/>
            <a:ext cx="1526383" cy="1069953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210310" y="1371600"/>
            <a:ext cx="8645531" cy="609600"/>
            <a:chOff x="210310" y="2819400"/>
            <a:chExt cx="8645531" cy="609600"/>
          </a:xfrm>
          <a:solidFill>
            <a:srgbClr val="F6E1AC"/>
          </a:solidFill>
        </p:grpSpPr>
        <p:sp>
          <p:nvSpPr>
            <p:cNvPr id="73" name="Rectangle 72"/>
            <p:cNvSpPr/>
            <p:nvPr/>
          </p:nvSpPr>
          <p:spPr>
            <a:xfrm>
              <a:off x="210310" y="2819400"/>
              <a:ext cx="8645531" cy="609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864070" y="2953715"/>
              <a:ext cx="1981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Semibold" panose="020B0702040204020203" pitchFamily="34" charset="0"/>
                </a:rPr>
                <a:t>Apr 17 – 23, 2017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304800" y="685800"/>
            <a:ext cx="2549870" cy="6463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  <a:latin typeface="Gungsuh" panose="02030600000101010101" pitchFamily="18" charset="-127"/>
                <a:ea typeface="Gungsuh" panose="02030600000101010101" pitchFamily="18" charset="-127"/>
                <a:cs typeface="MV Boli" panose="02000500030200090000" pitchFamily="2" charset="0"/>
              </a:rPr>
              <a:t>G.ro.me</a:t>
            </a:r>
            <a:endParaRPr lang="en-US" sz="3600" b="1" dirty="0">
              <a:solidFill>
                <a:srgbClr val="00B050"/>
              </a:solidFill>
              <a:latin typeface="Gungsuh" panose="02030600000101010101" pitchFamily="18" charset="-127"/>
              <a:ea typeface="Gungsuh" panose="02030600000101010101" pitchFamily="18" charset="-127"/>
              <a:cs typeface="MV Boli" panose="02000500030200090000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560892"/>
            <a:ext cx="228600" cy="228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9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77403" y="1560892"/>
            <a:ext cx="228600" cy="228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3" name="Content"/>
          <p:cNvSpPr/>
          <p:nvPr>
            <p:custDataLst>
              <p:custData r:id="rId2"/>
            </p:custDataLst>
          </p:nvPr>
        </p:nvSpPr>
        <p:spPr>
          <a:xfrm>
            <a:off x="6702010" y="1560892"/>
            <a:ext cx="704954" cy="267908"/>
          </a:xfrm>
          <a:prstGeom prst="roundRect">
            <a:avLst>
              <a:gd name="adj" fmla="val 28629"/>
            </a:avLst>
          </a:prstGeom>
          <a:solidFill>
            <a:schemeClr val="bg2">
              <a:lumMod val="75000"/>
            </a:schemeClr>
          </a:solidFill>
          <a:ln w="3175">
            <a:noFill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" pitchFamily="34" charset="0"/>
              </a:rPr>
              <a:t>Save</a:t>
            </a:r>
          </a:p>
        </p:txBody>
      </p:sp>
      <p:sp>
        <p:nvSpPr>
          <p:cNvPr id="95" name="Content"/>
          <p:cNvSpPr/>
          <p:nvPr>
            <p:custDataLst>
              <p:custData r:id="rId3"/>
            </p:custDataLst>
          </p:nvPr>
        </p:nvSpPr>
        <p:spPr>
          <a:xfrm>
            <a:off x="7540210" y="1560892"/>
            <a:ext cx="1164615" cy="267908"/>
          </a:xfrm>
          <a:prstGeom prst="roundRect">
            <a:avLst>
              <a:gd name="adj" fmla="val 28629"/>
            </a:avLst>
          </a:prstGeom>
          <a:solidFill>
            <a:schemeClr val="bg2">
              <a:lumMod val="75000"/>
            </a:schemeClr>
          </a:solidFill>
          <a:ln w="3175">
            <a:noFill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" pitchFamily="34" charset="0"/>
              </a:rPr>
              <a:t>Grocery List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latin typeface="Segoe UI Semibold" panose="020B0702040204020203" pitchFamily="34" charset="0"/>
              <a:cs typeface="Segoe UI" pitchFamily="34" charset="0"/>
            </a:endParaRPr>
          </a:p>
        </p:txBody>
      </p:sp>
      <p:graphicFrame>
        <p:nvGraphicFramePr>
          <p:cNvPr id="96" name="Table"/>
          <p:cNvGraphicFramePr>
            <a:graphicFrameLocks noGrp="1"/>
          </p:cNvGraphicFramePr>
          <p:nvPr>
            <p:custDataLst>
              <p:custData r:id="rId4"/>
            </p:custDataLst>
            <p:extLst>
              <p:ext uri="{D42A27DB-BD31-4B8C-83A1-F6EECF244321}">
                <p14:modId xmlns:p14="http://schemas.microsoft.com/office/powerpoint/2010/main" val="1405733324"/>
              </p:ext>
            </p:extLst>
          </p:nvPr>
        </p:nvGraphicFramePr>
        <p:xfrm>
          <a:off x="1676400" y="2057400"/>
          <a:ext cx="7010400" cy="2352843"/>
        </p:xfrm>
        <a:graphic>
          <a:graphicData uri="http://schemas.openxmlformats.org/drawingml/2006/table">
            <a:tbl>
              <a:tblPr firstRow="1">
                <a:effectLst/>
                <a:tableStyleId>{8EC20E35-A176-4012-BC5E-935CFFF8708E}</a:tableStyleId>
              </a:tblPr>
              <a:tblGrid>
                <a:gridCol w="304800"/>
                <a:gridCol w="533400"/>
                <a:gridCol w="914400"/>
                <a:gridCol w="914400"/>
                <a:gridCol w="852739"/>
                <a:gridCol w="899861"/>
                <a:gridCol w="914400"/>
                <a:gridCol w="762000"/>
                <a:gridCol w="914400"/>
              </a:tblGrid>
              <a:tr h="3676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dirty="0" smtClean="0">
                        <a:solidFill>
                          <a:srgbClr val="00C891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Meal</a:t>
                      </a:r>
                      <a:r>
                        <a:rPr lang="en-US" sz="9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Fri</a:t>
                      </a:r>
                      <a:r>
                        <a:rPr lang="en-US" sz="9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4/14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Sat 4/15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Sun 4/16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Mon 4/17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Tue 4/18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Wed 4/19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Thur</a:t>
                      </a: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4/20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88211">
                <a:tc>
                  <a:txBody>
                    <a:bodyPr/>
                    <a:lstStyle/>
                    <a:p>
                      <a:pPr algn="ctr"/>
                      <a:endParaRPr lang="en-US" sz="800" b="1" dirty="0" smtClean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  <a:p>
                      <a:pPr algn="ctr"/>
                      <a:endParaRPr lang="en-US" sz="800" b="1" dirty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/>
                      <a:endParaRPr kumimoji="0" 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rtl="0" eaLnBrk="1" latinLnBrk="0" hangingPunct="1"/>
                      <a:r>
                        <a:rPr kumimoji="0" lang="en-US" sz="7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Breakfast</a:t>
                      </a: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441158"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algn="l" rtl="0" eaLnBrk="1" latinLnBrk="0" hangingPunct="1"/>
                      <a:r>
                        <a:rPr kumimoji="0" lang="en-US" sz="7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Lunch</a:t>
                      </a: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  <a:tr h="955842">
                <a:tc>
                  <a:txBody>
                    <a:bodyPr/>
                    <a:lstStyle/>
                    <a:p>
                      <a:pPr algn="ctr"/>
                      <a:endParaRPr lang="en-US" sz="800" b="1" dirty="0" smtClean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l"/>
                      <a:r>
                        <a:rPr kumimoji="0" lang="en-US" sz="7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Dinner</a:t>
                      </a: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371821" y="2057400"/>
            <a:ext cx="1228379" cy="3505200"/>
            <a:chOff x="371821" y="2057400"/>
            <a:chExt cx="1228379" cy="3505200"/>
          </a:xfrm>
        </p:grpSpPr>
        <p:sp>
          <p:nvSpPr>
            <p:cNvPr id="105" name="Background"/>
            <p:cNvSpPr/>
            <p:nvPr/>
          </p:nvSpPr>
          <p:spPr>
            <a:xfrm>
              <a:off x="371822" y="2057400"/>
              <a:ext cx="1228378" cy="3505200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bg1"/>
                </a:solidFill>
              </a:endParaRPr>
            </a:p>
          </p:txBody>
        </p:sp>
        <p:sp>
          <p:nvSpPr>
            <p:cNvPr id="106" name="Content"/>
            <p:cNvSpPr/>
            <p:nvPr>
              <p:custDataLst>
                <p:custData r:id="rId79"/>
              </p:custDataLst>
            </p:nvPr>
          </p:nvSpPr>
          <p:spPr>
            <a:xfrm>
              <a:off x="371821" y="2362200"/>
              <a:ext cx="1228379" cy="267908"/>
            </a:xfrm>
            <a:prstGeom prst="roundRect">
              <a:avLst>
                <a:gd name="adj" fmla="val 0"/>
              </a:avLst>
            </a:prstGeom>
            <a:solidFill>
              <a:srgbClr val="92D050"/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r>
                <a:rPr 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itchFamily="34" charset="0"/>
                  <a:cs typeface="Segoe UI" pitchFamily="34" charset="0"/>
                </a:rPr>
                <a:t>Breakfast</a:t>
              </a:r>
              <a:endPara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Title"/>
            <p:cNvSpPr txBox="1"/>
            <p:nvPr/>
          </p:nvSpPr>
          <p:spPr>
            <a:xfrm>
              <a:off x="381000" y="2108284"/>
              <a:ext cx="116221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cs typeface="Segoe UI" pitchFamily="34" charset="0"/>
                </a:rPr>
                <a:t>Select Dishes</a:t>
              </a:r>
              <a:endPara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Content"/>
            <p:cNvSpPr/>
            <p:nvPr>
              <p:custDataLst>
                <p:custData r:id="rId80"/>
              </p:custDataLst>
            </p:nvPr>
          </p:nvSpPr>
          <p:spPr>
            <a:xfrm>
              <a:off x="371822" y="2627692"/>
              <a:ext cx="1228378" cy="267908"/>
            </a:xfrm>
            <a:prstGeom prst="roundRect">
              <a:avLst>
                <a:gd name="adj" fmla="val 0"/>
              </a:avLst>
            </a:prstGeom>
            <a:solidFill>
              <a:srgbClr val="92D050"/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r>
                <a:rPr 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itchFamily="34" charset="0"/>
                  <a:cs typeface="Segoe UI" pitchFamily="34" charset="0"/>
                </a:rPr>
                <a:t>Lunch</a:t>
              </a:r>
              <a:endPara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109" name="Content"/>
            <p:cNvSpPr/>
            <p:nvPr>
              <p:custDataLst>
                <p:custData r:id="rId81"/>
              </p:custDataLst>
            </p:nvPr>
          </p:nvSpPr>
          <p:spPr>
            <a:xfrm>
              <a:off x="371822" y="2895600"/>
              <a:ext cx="1228378" cy="267908"/>
            </a:xfrm>
            <a:prstGeom prst="roundRect">
              <a:avLst>
                <a:gd name="adj" fmla="val 0"/>
              </a:avLst>
            </a:prstGeom>
            <a:solidFill>
              <a:schemeClr val="bg2">
                <a:lumMod val="75000"/>
              </a:schemeClr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r>
                <a:rPr 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itchFamily="34" charset="0"/>
                  <a:cs typeface="Segoe UI" pitchFamily="34" charset="0"/>
                </a:rPr>
                <a:t>Dinner</a:t>
              </a:r>
              <a:endPara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110" name="DownArrow"/>
            <p:cNvSpPr>
              <a:spLocks/>
            </p:cNvSpPr>
            <p:nvPr/>
          </p:nvSpPr>
          <p:spPr bwMode="auto">
            <a:xfrm rot="5400000">
              <a:off x="1455469" y="2446069"/>
              <a:ext cx="60862" cy="76200"/>
            </a:xfrm>
            <a:custGeom>
              <a:avLst/>
              <a:gdLst>
                <a:gd name="connsiteX0" fmla="*/ 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1463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66200 w 88508"/>
                <a:gd name="connsiteY5" fmla="*/ 57712 h 100794"/>
                <a:gd name="connsiteX6" fmla="*/ 14630 w 88508"/>
                <a:gd name="connsiteY6" fmla="*/ 0 h 100794"/>
                <a:gd name="connsiteX0" fmla="*/ 0 w 73878"/>
                <a:gd name="connsiteY0" fmla="*/ 0 h 108109"/>
                <a:gd name="connsiteX1" fmla="*/ 29624 w 73878"/>
                <a:gd name="connsiteY1" fmla="*/ 0 h 108109"/>
                <a:gd name="connsiteX2" fmla="*/ 73878 w 73878"/>
                <a:gd name="connsiteY2" fmla="*/ 50397 h 108109"/>
                <a:gd name="connsiteX3" fmla="*/ 29624 w 73878"/>
                <a:gd name="connsiteY3" fmla="*/ 100794 h 108109"/>
                <a:gd name="connsiteX4" fmla="*/ 7315 w 73878"/>
                <a:gd name="connsiteY4" fmla="*/ 108109 h 108109"/>
                <a:gd name="connsiteX5" fmla="*/ 51570 w 73878"/>
                <a:gd name="connsiteY5" fmla="*/ 57712 h 108109"/>
                <a:gd name="connsiteX6" fmla="*/ 0 w 73878"/>
                <a:gd name="connsiteY6" fmla="*/ 0 h 108109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5225 w 77533"/>
                <a:gd name="connsiteY5" fmla="*/ 57712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1570 w 77533"/>
                <a:gd name="connsiteY5" fmla="*/ 46739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8716 w 77533"/>
                <a:gd name="connsiteY5" fmla="*/ 49120 h 100794"/>
                <a:gd name="connsiteX6" fmla="*/ 3655 w 77533"/>
                <a:gd name="connsiteY6" fmla="*/ 0 h 100794"/>
                <a:gd name="connsiteX0" fmla="*/ 0 w 73878"/>
                <a:gd name="connsiteY0" fmla="*/ 0 h 104280"/>
                <a:gd name="connsiteX1" fmla="*/ 29624 w 73878"/>
                <a:gd name="connsiteY1" fmla="*/ 0 h 104280"/>
                <a:gd name="connsiteX2" fmla="*/ 73878 w 73878"/>
                <a:gd name="connsiteY2" fmla="*/ 50397 h 104280"/>
                <a:gd name="connsiteX3" fmla="*/ 29624 w 73878"/>
                <a:gd name="connsiteY3" fmla="*/ 100794 h 104280"/>
                <a:gd name="connsiteX4" fmla="*/ 13016 w 73878"/>
                <a:gd name="connsiteY4" fmla="*/ 104280 h 104280"/>
                <a:gd name="connsiteX5" fmla="*/ 55061 w 73878"/>
                <a:gd name="connsiteY5" fmla="*/ 49120 h 104280"/>
                <a:gd name="connsiteX6" fmla="*/ 0 w 73878"/>
                <a:gd name="connsiteY6" fmla="*/ 0 h 104280"/>
                <a:gd name="connsiteX0" fmla="*/ 1272 w 60862"/>
                <a:gd name="connsiteY0" fmla="*/ 2381 h 104280"/>
                <a:gd name="connsiteX1" fmla="*/ 16608 w 60862"/>
                <a:gd name="connsiteY1" fmla="*/ 0 h 104280"/>
                <a:gd name="connsiteX2" fmla="*/ 60862 w 60862"/>
                <a:gd name="connsiteY2" fmla="*/ 50397 h 104280"/>
                <a:gd name="connsiteX3" fmla="*/ 16608 w 60862"/>
                <a:gd name="connsiteY3" fmla="*/ 100794 h 104280"/>
                <a:gd name="connsiteX4" fmla="*/ 0 w 60862"/>
                <a:gd name="connsiteY4" fmla="*/ 104280 h 104280"/>
                <a:gd name="connsiteX5" fmla="*/ 42045 w 60862"/>
                <a:gd name="connsiteY5" fmla="*/ 49120 h 104280"/>
                <a:gd name="connsiteX6" fmla="*/ 1272 w 60862"/>
                <a:gd name="connsiteY6" fmla="*/ 2381 h 104280"/>
                <a:gd name="connsiteX0" fmla="*/ 1272 w 60862"/>
                <a:gd name="connsiteY0" fmla="*/ 2381 h 100794"/>
                <a:gd name="connsiteX1" fmla="*/ 16608 w 60862"/>
                <a:gd name="connsiteY1" fmla="*/ 0 h 100794"/>
                <a:gd name="connsiteX2" fmla="*/ 60862 w 60862"/>
                <a:gd name="connsiteY2" fmla="*/ 50397 h 100794"/>
                <a:gd name="connsiteX3" fmla="*/ 16608 w 60862"/>
                <a:gd name="connsiteY3" fmla="*/ 100794 h 100794"/>
                <a:gd name="connsiteX4" fmla="*/ 0 w 60862"/>
                <a:gd name="connsiteY4" fmla="*/ 94755 h 100794"/>
                <a:gd name="connsiteX5" fmla="*/ 42045 w 60862"/>
                <a:gd name="connsiteY5" fmla="*/ 49120 h 100794"/>
                <a:gd name="connsiteX6" fmla="*/ 1272 w 60862"/>
                <a:gd name="connsiteY6" fmla="*/ 2381 h 10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62" h="100794">
                  <a:moveTo>
                    <a:pt x="1272" y="2381"/>
                  </a:moveTo>
                  <a:lnTo>
                    <a:pt x="16608" y="0"/>
                  </a:lnTo>
                  <a:lnTo>
                    <a:pt x="60862" y="50397"/>
                  </a:lnTo>
                  <a:lnTo>
                    <a:pt x="16608" y="100794"/>
                  </a:lnTo>
                  <a:lnTo>
                    <a:pt x="0" y="94755"/>
                  </a:lnTo>
                  <a:lnTo>
                    <a:pt x="42045" y="49120"/>
                  </a:lnTo>
                  <a:lnTo>
                    <a:pt x="1272" y="238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"/>
                <a:ea typeface="+mn-ea"/>
                <a:cs typeface="+mn-cs"/>
              </a:endParaRPr>
            </a:p>
          </p:txBody>
        </p:sp>
        <p:sp>
          <p:nvSpPr>
            <p:cNvPr id="111" name="DownArrow"/>
            <p:cNvSpPr>
              <a:spLocks/>
            </p:cNvSpPr>
            <p:nvPr/>
          </p:nvSpPr>
          <p:spPr bwMode="auto">
            <a:xfrm rot="5400000">
              <a:off x="1455469" y="2979469"/>
              <a:ext cx="60862" cy="76200"/>
            </a:xfrm>
            <a:custGeom>
              <a:avLst/>
              <a:gdLst>
                <a:gd name="connsiteX0" fmla="*/ 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1463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66200 w 88508"/>
                <a:gd name="connsiteY5" fmla="*/ 57712 h 100794"/>
                <a:gd name="connsiteX6" fmla="*/ 14630 w 88508"/>
                <a:gd name="connsiteY6" fmla="*/ 0 h 100794"/>
                <a:gd name="connsiteX0" fmla="*/ 0 w 73878"/>
                <a:gd name="connsiteY0" fmla="*/ 0 h 108109"/>
                <a:gd name="connsiteX1" fmla="*/ 29624 w 73878"/>
                <a:gd name="connsiteY1" fmla="*/ 0 h 108109"/>
                <a:gd name="connsiteX2" fmla="*/ 73878 w 73878"/>
                <a:gd name="connsiteY2" fmla="*/ 50397 h 108109"/>
                <a:gd name="connsiteX3" fmla="*/ 29624 w 73878"/>
                <a:gd name="connsiteY3" fmla="*/ 100794 h 108109"/>
                <a:gd name="connsiteX4" fmla="*/ 7315 w 73878"/>
                <a:gd name="connsiteY4" fmla="*/ 108109 h 108109"/>
                <a:gd name="connsiteX5" fmla="*/ 51570 w 73878"/>
                <a:gd name="connsiteY5" fmla="*/ 57712 h 108109"/>
                <a:gd name="connsiteX6" fmla="*/ 0 w 73878"/>
                <a:gd name="connsiteY6" fmla="*/ 0 h 108109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5225 w 77533"/>
                <a:gd name="connsiteY5" fmla="*/ 57712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1570 w 77533"/>
                <a:gd name="connsiteY5" fmla="*/ 46739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8716 w 77533"/>
                <a:gd name="connsiteY5" fmla="*/ 49120 h 100794"/>
                <a:gd name="connsiteX6" fmla="*/ 3655 w 77533"/>
                <a:gd name="connsiteY6" fmla="*/ 0 h 100794"/>
                <a:gd name="connsiteX0" fmla="*/ 0 w 73878"/>
                <a:gd name="connsiteY0" fmla="*/ 0 h 104280"/>
                <a:gd name="connsiteX1" fmla="*/ 29624 w 73878"/>
                <a:gd name="connsiteY1" fmla="*/ 0 h 104280"/>
                <a:gd name="connsiteX2" fmla="*/ 73878 w 73878"/>
                <a:gd name="connsiteY2" fmla="*/ 50397 h 104280"/>
                <a:gd name="connsiteX3" fmla="*/ 29624 w 73878"/>
                <a:gd name="connsiteY3" fmla="*/ 100794 h 104280"/>
                <a:gd name="connsiteX4" fmla="*/ 13016 w 73878"/>
                <a:gd name="connsiteY4" fmla="*/ 104280 h 104280"/>
                <a:gd name="connsiteX5" fmla="*/ 55061 w 73878"/>
                <a:gd name="connsiteY5" fmla="*/ 49120 h 104280"/>
                <a:gd name="connsiteX6" fmla="*/ 0 w 73878"/>
                <a:gd name="connsiteY6" fmla="*/ 0 h 104280"/>
                <a:gd name="connsiteX0" fmla="*/ 1272 w 60862"/>
                <a:gd name="connsiteY0" fmla="*/ 2381 h 104280"/>
                <a:gd name="connsiteX1" fmla="*/ 16608 w 60862"/>
                <a:gd name="connsiteY1" fmla="*/ 0 h 104280"/>
                <a:gd name="connsiteX2" fmla="*/ 60862 w 60862"/>
                <a:gd name="connsiteY2" fmla="*/ 50397 h 104280"/>
                <a:gd name="connsiteX3" fmla="*/ 16608 w 60862"/>
                <a:gd name="connsiteY3" fmla="*/ 100794 h 104280"/>
                <a:gd name="connsiteX4" fmla="*/ 0 w 60862"/>
                <a:gd name="connsiteY4" fmla="*/ 104280 h 104280"/>
                <a:gd name="connsiteX5" fmla="*/ 42045 w 60862"/>
                <a:gd name="connsiteY5" fmla="*/ 49120 h 104280"/>
                <a:gd name="connsiteX6" fmla="*/ 1272 w 60862"/>
                <a:gd name="connsiteY6" fmla="*/ 2381 h 104280"/>
                <a:gd name="connsiteX0" fmla="*/ 1272 w 60862"/>
                <a:gd name="connsiteY0" fmla="*/ 2381 h 100794"/>
                <a:gd name="connsiteX1" fmla="*/ 16608 w 60862"/>
                <a:gd name="connsiteY1" fmla="*/ 0 h 100794"/>
                <a:gd name="connsiteX2" fmla="*/ 60862 w 60862"/>
                <a:gd name="connsiteY2" fmla="*/ 50397 h 100794"/>
                <a:gd name="connsiteX3" fmla="*/ 16608 w 60862"/>
                <a:gd name="connsiteY3" fmla="*/ 100794 h 100794"/>
                <a:gd name="connsiteX4" fmla="*/ 0 w 60862"/>
                <a:gd name="connsiteY4" fmla="*/ 94755 h 100794"/>
                <a:gd name="connsiteX5" fmla="*/ 42045 w 60862"/>
                <a:gd name="connsiteY5" fmla="*/ 49120 h 100794"/>
                <a:gd name="connsiteX6" fmla="*/ 1272 w 60862"/>
                <a:gd name="connsiteY6" fmla="*/ 2381 h 10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62" h="100794">
                  <a:moveTo>
                    <a:pt x="1272" y="2381"/>
                  </a:moveTo>
                  <a:lnTo>
                    <a:pt x="16608" y="0"/>
                  </a:lnTo>
                  <a:lnTo>
                    <a:pt x="60862" y="50397"/>
                  </a:lnTo>
                  <a:lnTo>
                    <a:pt x="16608" y="100794"/>
                  </a:lnTo>
                  <a:lnTo>
                    <a:pt x="0" y="94755"/>
                  </a:lnTo>
                  <a:lnTo>
                    <a:pt x="42045" y="49120"/>
                  </a:lnTo>
                  <a:lnTo>
                    <a:pt x="1272" y="238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"/>
                <a:ea typeface="+mn-ea"/>
                <a:cs typeface="+mn-cs"/>
              </a:endParaRPr>
            </a:p>
          </p:txBody>
        </p:sp>
        <p:sp>
          <p:nvSpPr>
            <p:cNvPr id="112" name="DownArrow"/>
            <p:cNvSpPr>
              <a:spLocks/>
            </p:cNvSpPr>
            <p:nvPr/>
          </p:nvSpPr>
          <p:spPr bwMode="auto">
            <a:xfrm rot="5400000">
              <a:off x="1455469" y="2735531"/>
              <a:ext cx="60862" cy="76200"/>
            </a:xfrm>
            <a:custGeom>
              <a:avLst/>
              <a:gdLst>
                <a:gd name="connsiteX0" fmla="*/ 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1463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66200 w 88508"/>
                <a:gd name="connsiteY5" fmla="*/ 57712 h 100794"/>
                <a:gd name="connsiteX6" fmla="*/ 14630 w 88508"/>
                <a:gd name="connsiteY6" fmla="*/ 0 h 100794"/>
                <a:gd name="connsiteX0" fmla="*/ 0 w 73878"/>
                <a:gd name="connsiteY0" fmla="*/ 0 h 108109"/>
                <a:gd name="connsiteX1" fmla="*/ 29624 w 73878"/>
                <a:gd name="connsiteY1" fmla="*/ 0 h 108109"/>
                <a:gd name="connsiteX2" fmla="*/ 73878 w 73878"/>
                <a:gd name="connsiteY2" fmla="*/ 50397 h 108109"/>
                <a:gd name="connsiteX3" fmla="*/ 29624 w 73878"/>
                <a:gd name="connsiteY3" fmla="*/ 100794 h 108109"/>
                <a:gd name="connsiteX4" fmla="*/ 7315 w 73878"/>
                <a:gd name="connsiteY4" fmla="*/ 108109 h 108109"/>
                <a:gd name="connsiteX5" fmla="*/ 51570 w 73878"/>
                <a:gd name="connsiteY5" fmla="*/ 57712 h 108109"/>
                <a:gd name="connsiteX6" fmla="*/ 0 w 73878"/>
                <a:gd name="connsiteY6" fmla="*/ 0 h 108109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5225 w 77533"/>
                <a:gd name="connsiteY5" fmla="*/ 57712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1570 w 77533"/>
                <a:gd name="connsiteY5" fmla="*/ 46739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8716 w 77533"/>
                <a:gd name="connsiteY5" fmla="*/ 49120 h 100794"/>
                <a:gd name="connsiteX6" fmla="*/ 3655 w 77533"/>
                <a:gd name="connsiteY6" fmla="*/ 0 h 100794"/>
                <a:gd name="connsiteX0" fmla="*/ 0 w 73878"/>
                <a:gd name="connsiteY0" fmla="*/ 0 h 104280"/>
                <a:gd name="connsiteX1" fmla="*/ 29624 w 73878"/>
                <a:gd name="connsiteY1" fmla="*/ 0 h 104280"/>
                <a:gd name="connsiteX2" fmla="*/ 73878 w 73878"/>
                <a:gd name="connsiteY2" fmla="*/ 50397 h 104280"/>
                <a:gd name="connsiteX3" fmla="*/ 29624 w 73878"/>
                <a:gd name="connsiteY3" fmla="*/ 100794 h 104280"/>
                <a:gd name="connsiteX4" fmla="*/ 13016 w 73878"/>
                <a:gd name="connsiteY4" fmla="*/ 104280 h 104280"/>
                <a:gd name="connsiteX5" fmla="*/ 55061 w 73878"/>
                <a:gd name="connsiteY5" fmla="*/ 49120 h 104280"/>
                <a:gd name="connsiteX6" fmla="*/ 0 w 73878"/>
                <a:gd name="connsiteY6" fmla="*/ 0 h 104280"/>
                <a:gd name="connsiteX0" fmla="*/ 1272 w 60862"/>
                <a:gd name="connsiteY0" fmla="*/ 2381 h 104280"/>
                <a:gd name="connsiteX1" fmla="*/ 16608 w 60862"/>
                <a:gd name="connsiteY1" fmla="*/ 0 h 104280"/>
                <a:gd name="connsiteX2" fmla="*/ 60862 w 60862"/>
                <a:gd name="connsiteY2" fmla="*/ 50397 h 104280"/>
                <a:gd name="connsiteX3" fmla="*/ 16608 w 60862"/>
                <a:gd name="connsiteY3" fmla="*/ 100794 h 104280"/>
                <a:gd name="connsiteX4" fmla="*/ 0 w 60862"/>
                <a:gd name="connsiteY4" fmla="*/ 104280 h 104280"/>
                <a:gd name="connsiteX5" fmla="*/ 42045 w 60862"/>
                <a:gd name="connsiteY5" fmla="*/ 49120 h 104280"/>
                <a:gd name="connsiteX6" fmla="*/ 1272 w 60862"/>
                <a:gd name="connsiteY6" fmla="*/ 2381 h 104280"/>
                <a:gd name="connsiteX0" fmla="*/ 1272 w 60862"/>
                <a:gd name="connsiteY0" fmla="*/ 2381 h 100794"/>
                <a:gd name="connsiteX1" fmla="*/ 16608 w 60862"/>
                <a:gd name="connsiteY1" fmla="*/ 0 h 100794"/>
                <a:gd name="connsiteX2" fmla="*/ 60862 w 60862"/>
                <a:gd name="connsiteY2" fmla="*/ 50397 h 100794"/>
                <a:gd name="connsiteX3" fmla="*/ 16608 w 60862"/>
                <a:gd name="connsiteY3" fmla="*/ 100794 h 100794"/>
                <a:gd name="connsiteX4" fmla="*/ 0 w 60862"/>
                <a:gd name="connsiteY4" fmla="*/ 94755 h 100794"/>
                <a:gd name="connsiteX5" fmla="*/ 42045 w 60862"/>
                <a:gd name="connsiteY5" fmla="*/ 49120 h 100794"/>
                <a:gd name="connsiteX6" fmla="*/ 1272 w 60862"/>
                <a:gd name="connsiteY6" fmla="*/ 2381 h 10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62" h="100794">
                  <a:moveTo>
                    <a:pt x="1272" y="2381"/>
                  </a:moveTo>
                  <a:lnTo>
                    <a:pt x="16608" y="0"/>
                  </a:lnTo>
                  <a:lnTo>
                    <a:pt x="60862" y="50397"/>
                  </a:lnTo>
                  <a:lnTo>
                    <a:pt x="16608" y="100794"/>
                  </a:lnTo>
                  <a:lnTo>
                    <a:pt x="0" y="94755"/>
                  </a:lnTo>
                  <a:lnTo>
                    <a:pt x="42045" y="49120"/>
                  </a:lnTo>
                  <a:lnTo>
                    <a:pt x="1272" y="238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"/>
                <a:ea typeface="+mn-ea"/>
                <a:cs typeface="+mn-cs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707312" y="2110325"/>
            <a:ext cx="247900" cy="1614637"/>
            <a:chOff x="1733300" y="2119163"/>
            <a:chExt cx="247900" cy="1614637"/>
          </a:xfrm>
        </p:grpSpPr>
        <p:grpSp>
          <p:nvGrpSpPr>
            <p:cNvPr id="97" name="Group 96"/>
            <p:cNvGrpSpPr/>
            <p:nvPr/>
          </p:nvGrpSpPr>
          <p:grpSpPr>
            <a:xfrm>
              <a:off x="1733300" y="2119163"/>
              <a:ext cx="247900" cy="1158795"/>
              <a:chOff x="1828800" y="2133600"/>
              <a:chExt cx="247900" cy="1158795"/>
            </a:xfrm>
          </p:grpSpPr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96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828800" y="2133600"/>
                <a:ext cx="247900" cy="228600"/>
              </a:xfrm>
              <a:prstGeom prst="rect">
                <a:avLst/>
              </a:prstGeom>
            </p:spPr>
          </p:pic>
          <p:pic>
            <p:nvPicPr>
              <p:cNvPr id="103" name="Picture 102"/>
              <p:cNvPicPr>
                <a:picLocks noChangeAspect="1"/>
              </p:cNvPicPr>
              <p:nvPr/>
            </p:nvPicPr>
            <p:blipFill>
              <a:blip r:embed="rId97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868862" y="3138637"/>
                <a:ext cx="167776" cy="153758"/>
              </a:xfrm>
              <a:prstGeom prst="rect">
                <a:avLst/>
              </a:prstGeom>
            </p:spPr>
          </p:pic>
        </p:grpSp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9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73362" y="3580042"/>
              <a:ext cx="167776" cy="153758"/>
            </a:xfrm>
            <a:prstGeom prst="rect">
              <a:avLst/>
            </a:prstGeom>
          </p:spPr>
        </p:pic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9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73362" y="2514600"/>
              <a:ext cx="167776" cy="153758"/>
            </a:xfrm>
            <a:prstGeom prst="rect">
              <a:avLst/>
            </a:prstGeom>
          </p:spPr>
        </p:pic>
      </p:grpSp>
      <p:grpSp>
        <p:nvGrpSpPr>
          <p:cNvPr id="115" name="Group 114"/>
          <p:cNvGrpSpPr/>
          <p:nvPr/>
        </p:nvGrpSpPr>
        <p:grpSpPr>
          <a:xfrm>
            <a:off x="2590800" y="2475292"/>
            <a:ext cx="762000" cy="1505428"/>
            <a:chOff x="3886200" y="2456972"/>
            <a:chExt cx="762000" cy="1505428"/>
          </a:xfrm>
        </p:grpSpPr>
        <p:grpSp>
          <p:nvGrpSpPr>
            <p:cNvPr id="116" name="Group 115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solidFill>
              <a:schemeClr val="bg2"/>
            </a:solidFill>
          </p:grpSpPr>
          <p:sp>
            <p:nvSpPr>
              <p:cNvPr id="129" name="Content"/>
              <p:cNvSpPr/>
              <p:nvPr>
                <p:custDataLst>
                  <p:custData r:id="rId76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0" name="Content"/>
              <p:cNvSpPr/>
              <p:nvPr>
                <p:custDataLst>
                  <p:custData r:id="rId77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31" name="Picture 130"/>
              <p:cNvPicPr preferRelativeResize="0">
                <a:picLocks noChangeAspect="1"/>
              </p:cNvPicPr>
              <p:nvPr>
                <p:custDataLst>
                  <p:custData r:id="rId78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</p:pic>
        </p:grpSp>
        <p:grpSp>
          <p:nvGrpSpPr>
            <p:cNvPr id="117" name="Group 116"/>
            <p:cNvGrpSpPr/>
            <p:nvPr/>
          </p:nvGrpSpPr>
          <p:grpSpPr>
            <a:xfrm>
              <a:off x="3886200" y="2761772"/>
              <a:ext cx="762000" cy="257414"/>
              <a:chOff x="5715000" y="5943600"/>
              <a:chExt cx="762000" cy="257414"/>
            </a:xfrm>
            <a:solidFill>
              <a:schemeClr val="bg2"/>
            </a:solidFill>
          </p:grpSpPr>
          <p:sp>
            <p:nvSpPr>
              <p:cNvPr id="126" name="Content"/>
              <p:cNvSpPr/>
              <p:nvPr>
                <p:custDataLst>
                  <p:custData r:id="rId73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7" name="Content"/>
              <p:cNvSpPr/>
              <p:nvPr>
                <p:custDataLst>
                  <p:custData r:id="rId74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Banana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28" name="Picture 127"/>
              <p:cNvPicPr preferRelativeResize="0">
                <a:picLocks noChangeAspect="1"/>
              </p:cNvPicPr>
              <p:nvPr>
                <p:custDataLst>
                  <p:custData r:id="rId75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</p:pic>
        </p:grpSp>
        <p:grpSp>
          <p:nvGrpSpPr>
            <p:cNvPr id="118" name="Group 117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solidFill>
              <a:schemeClr val="bg2"/>
            </a:solidFill>
          </p:grpSpPr>
          <p:sp>
            <p:nvSpPr>
              <p:cNvPr id="123" name="Content"/>
              <p:cNvSpPr/>
              <p:nvPr>
                <p:custDataLst>
                  <p:custData r:id="rId70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4" name="Content"/>
              <p:cNvSpPr/>
              <p:nvPr>
                <p:custDataLst>
                  <p:custData r:id="rId71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Dal Rice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25" name="Picture 124"/>
              <p:cNvPicPr preferRelativeResize="0">
                <a:picLocks noChangeAspect="1"/>
              </p:cNvPicPr>
              <p:nvPr>
                <p:custDataLst>
                  <p:custData r:id="rId72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</p:pic>
        </p:grpSp>
        <p:grpSp>
          <p:nvGrpSpPr>
            <p:cNvPr id="119" name="Group 118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solidFill>
              <a:schemeClr val="bg2"/>
            </a:solidFill>
          </p:grpSpPr>
          <p:sp>
            <p:nvSpPr>
              <p:cNvPr id="120" name="Content"/>
              <p:cNvSpPr/>
              <p:nvPr>
                <p:custDataLst>
                  <p:custData r:id="rId67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1" name="Content"/>
              <p:cNvSpPr/>
              <p:nvPr>
                <p:custDataLst>
                  <p:custData r:id="rId68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Sweet Corn Soup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22" name="Picture 121"/>
              <p:cNvPicPr preferRelativeResize="0">
                <a:picLocks noChangeAspect="1"/>
              </p:cNvPicPr>
              <p:nvPr>
                <p:custDataLst>
                  <p:custData r:id="rId69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</p:pic>
        </p:grpSp>
      </p:grpSp>
      <p:grpSp>
        <p:nvGrpSpPr>
          <p:cNvPr id="132" name="Group 131"/>
          <p:cNvGrpSpPr/>
          <p:nvPr/>
        </p:nvGrpSpPr>
        <p:grpSpPr>
          <a:xfrm>
            <a:off x="3505200" y="2476120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33" name="Group 132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42" name="Content"/>
              <p:cNvSpPr/>
              <p:nvPr>
                <p:custDataLst>
                  <p:custData r:id="rId64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3" name="Content"/>
              <p:cNvSpPr/>
              <p:nvPr>
                <p:custDataLst>
                  <p:custData r:id="rId65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Upma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44" name="Picture 143"/>
              <p:cNvPicPr preferRelativeResize="0">
                <a:picLocks noChangeAspect="1"/>
              </p:cNvPicPr>
              <p:nvPr>
                <p:custDataLst>
                  <p:custData r:id="rId66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34" name="Group 133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39" name="Content"/>
              <p:cNvSpPr/>
              <p:nvPr>
                <p:custDataLst>
                  <p:custData r:id="rId61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0" name="Content"/>
              <p:cNvSpPr/>
              <p:nvPr>
                <p:custDataLst>
                  <p:custData r:id="rId62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Palak</a:t>
                </a:r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</a:t>
                </a:r>
              </a:p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Paneer</a:t>
                </a:r>
              </a:p>
            </p:txBody>
          </p:sp>
          <p:pic>
            <p:nvPicPr>
              <p:cNvPr id="141" name="Picture 140"/>
              <p:cNvPicPr preferRelativeResize="0">
                <a:picLocks noChangeAspect="1"/>
              </p:cNvPicPr>
              <p:nvPr>
                <p:custDataLst>
                  <p:custData r:id="rId63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35" name="Group 134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36" name="Content"/>
              <p:cNvSpPr/>
              <p:nvPr>
                <p:custDataLst>
                  <p:custData r:id="rId58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7" name="Content"/>
              <p:cNvSpPr/>
              <p:nvPr>
                <p:custDataLst>
                  <p:custData r:id="rId59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Dal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38" name="Picture 137"/>
              <p:cNvPicPr preferRelativeResize="0">
                <a:picLocks noChangeAspect="1"/>
              </p:cNvPicPr>
              <p:nvPr>
                <p:custDataLst>
                  <p:custData r:id="rId60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45" name="Group 144"/>
          <p:cNvGrpSpPr/>
          <p:nvPr/>
        </p:nvGrpSpPr>
        <p:grpSpPr>
          <a:xfrm>
            <a:off x="4419600" y="2476120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46" name="Group 145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55" name="Content"/>
              <p:cNvSpPr/>
              <p:nvPr>
                <p:custDataLst>
                  <p:custData r:id="rId55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6" name="Content"/>
              <p:cNvSpPr/>
              <p:nvPr>
                <p:custDataLst>
                  <p:custData r:id="rId56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Bagaani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57" name="Picture 156"/>
              <p:cNvPicPr preferRelativeResize="0">
                <a:picLocks noChangeAspect="1"/>
              </p:cNvPicPr>
              <p:nvPr>
                <p:custDataLst>
                  <p:custData r:id="rId57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47" name="Group 146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52" name="Content"/>
              <p:cNvSpPr/>
              <p:nvPr>
                <p:custDataLst>
                  <p:custData r:id="rId52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3" name="Content"/>
              <p:cNvSpPr/>
              <p:nvPr>
                <p:custDataLst>
                  <p:custData r:id="rId53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</a:t>
                </a:r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Eat out</a:t>
                </a:r>
              </a:p>
            </p:txBody>
          </p:sp>
          <p:pic>
            <p:nvPicPr>
              <p:cNvPr id="154" name="Picture 153"/>
              <p:cNvPicPr preferRelativeResize="0">
                <a:picLocks noChangeAspect="1"/>
              </p:cNvPicPr>
              <p:nvPr>
                <p:custDataLst>
                  <p:custData r:id="rId54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solidFill>
                <a:srgbClr val="FFFFCC"/>
              </a:solidFill>
              <a:ln>
                <a:noFill/>
              </a:ln>
            </p:spPr>
          </p:pic>
        </p:grpSp>
        <p:grpSp>
          <p:nvGrpSpPr>
            <p:cNvPr id="148" name="Group 147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49" name="Content"/>
              <p:cNvSpPr/>
              <p:nvPr>
                <p:custDataLst>
                  <p:custData r:id="rId49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0" name="Content"/>
              <p:cNvSpPr/>
              <p:nvPr>
                <p:custDataLst>
                  <p:custData r:id="rId50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Sauted</a:t>
                </a:r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Veg.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51" name="Picture 150"/>
              <p:cNvPicPr preferRelativeResize="0">
                <a:picLocks noChangeAspect="1"/>
              </p:cNvPicPr>
              <p:nvPr>
                <p:custDataLst>
                  <p:custData r:id="rId51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58" name="Group 157"/>
          <p:cNvGrpSpPr/>
          <p:nvPr/>
        </p:nvGrpSpPr>
        <p:grpSpPr>
          <a:xfrm>
            <a:off x="5257800" y="2475292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59" name="Group 158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68" name="Content"/>
              <p:cNvSpPr/>
              <p:nvPr>
                <p:custDataLst>
                  <p:custData r:id="rId46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9" name="Content"/>
              <p:cNvSpPr/>
              <p:nvPr>
                <p:custDataLst>
                  <p:custData r:id="rId47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Poha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70" name="Picture 169"/>
              <p:cNvPicPr preferRelativeResize="0">
                <a:picLocks noChangeAspect="1"/>
              </p:cNvPicPr>
              <p:nvPr>
                <p:custDataLst>
                  <p:custData r:id="rId48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60" name="Group 159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65" name="Content"/>
              <p:cNvSpPr/>
              <p:nvPr>
                <p:custDataLst>
                  <p:custData r:id="rId43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6" name="Content"/>
              <p:cNvSpPr/>
              <p:nvPr>
                <p:custDataLst>
                  <p:custData r:id="rId44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Bhindi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7" name="Picture 166"/>
              <p:cNvPicPr preferRelativeResize="0">
                <a:picLocks noChangeAspect="1"/>
              </p:cNvPicPr>
              <p:nvPr>
                <p:custDataLst>
                  <p:custData r:id="rId45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61" name="Group 160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62" name="Content"/>
              <p:cNvSpPr/>
              <p:nvPr>
                <p:custDataLst>
                  <p:custData r:id="rId40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3" name="Content"/>
              <p:cNvSpPr/>
              <p:nvPr>
                <p:custDataLst>
                  <p:custData r:id="rId41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Tomatoe</a:t>
                </a:r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Soup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4" name="Picture 163"/>
              <p:cNvPicPr preferRelativeResize="0">
                <a:picLocks noChangeAspect="1"/>
              </p:cNvPicPr>
              <p:nvPr>
                <p:custDataLst>
                  <p:custData r:id="rId42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71" name="Group 170"/>
          <p:cNvGrpSpPr/>
          <p:nvPr/>
        </p:nvGrpSpPr>
        <p:grpSpPr>
          <a:xfrm>
            <a:off x="6172200" y="2475292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72" name="Group 171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81" name="Content"/>
              <p:cNvSpPr/>
              <p:nvPr>
                <p:custDataLst>
                  <p:custData r:id="rId37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2" name="Content"/>
              <p:cNvSpPr/>
              <p:nvPr>
                <p:custDataLst>
                  <p:custData r:id="rId38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Sandwich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83" name="Picture 182"/>
              <p:cNvPicPr preferRelativeResize="0">
                <a:picLocks noChangeAspect="1"/>
              </p:cNvPicPr>
              <p:nvPr>
                <p:custDataLst>
                  <p:custData r:id="rId39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73" name="Group 172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78" name="Content"/>
              <p:cNvSpPr/>
              <p:nvPr>
                <p:custDataLst>
                  <p:custData r:id="rId34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9" name="Content"/>
              <p:cNvSpPr/>
              <p:nvPr>
                <p:custDataLst>
                  <p:custData r:id="rId35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Poriyal</a:t>
                </a:r>
                <a:endParaRPr 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80" name="Picture 179"/>
              <p:cNvPicPr preferRelativeResize="0">
                <a:picLocks noChangeAspect="1"/>
              </p:cNvPicPr>
              <p:nvPr>
                <p:custDataLst>
                  <p:custData r:id="rId36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74" name="Group 173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75" name="Content"/>
              <p:cNvSpPr/>
              <p:nvPr>
                <p:custDataLst>
                  <p:custData r:id="rId31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6" name="Content"/>
              <p:cNvSpPr/>
              <p:nvPr>
                <p:custDataLst>
                  <p:custData r:id="rId32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Pasta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77" name="Picture 176"/>
              <p:cNvPicPr preferRelativeResize="0">
                <a:picLocks noChangeAspect="1"/>
              </p:cNvPicPr>
              <p:nvPr>
                <p:custDataLst>
                  <p:custData r:id="rId33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84" name="Group 183"/>
          <p:cNvGrpSpPr/>
          <p:nvPr/>
        </p:nvGrpSpPr>
        <p:grpSpPr>
          <a:xfrm>
            <a:off x="7010400" y="2476120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85" name="Group 184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94" name="Content"/>
              <p:cNvSpPr/>
              <p:nvPr>
                <p:custDataLst>
                  <p:custData r:id="rId28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5" name="Content"/>
              <p:cNvSpPr/>
              <p:nvPr>
                <p:custDataLst>
                  <p:custData r:id="rId29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Dhokla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96" name="Picture 195"/>
              <p:cNvPicPr preferRelativeResize="0">
                <a:picLocks noChangeAspect="1"/>
              </p:cNvPicPr>
              <p:nvPr>
                <p:custDataLst>
                  <p:custData r:id="rId30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86" name="Group 185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91" name="Content"/>
              <p:cNvSpPr/>
              <p:nvPr>
                <p:custDataLst>
                  <p:custData r:id="rId25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2" name="Content"/>
              <p:cNvSpPr/>
              <p:nvPr>
                <p:custDataLst>
                  <p:custData r:id="rId26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Ghia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93" name="Picture 192"/>
              <p:cNvPicPr preferRelativeResize="0">
                <a:picLocks noChangeAspect="1"/>
              </p:cNvPicPr>
              <p:nvPr>
                <p:custDataLst>
                  <p:custData r:id="rId27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87" name="Group 186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88" name="Content"/>
              <p:cNvSpPr/>
              <p:nvPr>
                <p:custDataLst>
                  <p:custData r:id="rId22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9" name="Content"/>
              <p:cNvSpPr/>
              <p:nvPr>
                <p:custDataLst>
                  <p:custData r:id="rId23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Dal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90" name="Picture 189"/>
              <p:cNvPicPr preferRelativeResize="0">
                <a:picLocks noChangeAspect="1"/>
              </p:cNvPicPr>
              <p:nvPr>
                <p:custDataLst>
                  <p:custData r:id="rId24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97" name="Group 196"/>
          <p:cNvGrpSpPr/>
          <p:nvPr/>
        </p:nvGrpSpPr>
        <p:grpSpPr>
          <a:xfrm>
            <a:off x="7850201" y="2476120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98" name="Group 197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207" name="Content"/>
              <p:cNvSpPr/>
              <p:nvPr>
                <p:custDataLst>
                  <p:custData r:id="rId19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8" name="Content"/>
              <p:cNvSpPr/>
              <p:nvPr>
                <p:custDataLst>
                  <p:custData r:id="rId20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Sevaiyan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09" name="Picture 208"/>
              <p:cNvPicPr preferRelativeResize="0">
                <a:picLocks noChangeAspect="1"/>
              </p:cNvPicPr>
              <p:nvPr>
                <p:custDataLst>
                  <p:custData r:id="rId21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99" name="Group 198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204" name="Content"/>
              <p:cNvSpPr/>
              <p:nvPr>
                <p:custDataLst>
                  <p:custData r:id="rId16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5" name="Content"/>
              <p:cNvSpPr/>
              <p:nvPr>
                <p:custDataLst>
                  <p:custData r:id="rId17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Aaloo</a:t>
                </a:r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</a:t>
                </a:r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Burji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06" name="Picture 205"/>
              <p:cNvPicPr preferRelativeResize="0">
                <a:picLocks noChangeAspect="1"/>
              </p:cNvPicPr>
              <p:nvPr>
                <p:custDataLst>
                  <p:custData r:id="rId18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200" name="Group 199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201" name="Content"/>
              <p:cNvSpPr/>
              <p:nvPr>
                <p:custDataLst>
                  <p:custData r:id="rId13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2" name="Content"/>
              <p:cNvSpPr/>
              <p:nvPr>
                <p:custDataLst>
                  <p:custData r:id="rId14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Dabeli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03" name="Picture 202"/>
              <p:cNvPicPr preferRelativeResize="0">
                <a:picLocks noChangeAspect="1"/>
              </p:cNvPicPr>
              <p:nvPr>
                <p:custDataLst>
                  <p:custData r:id="rId15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sp>
        <p:nvSpPr>
          <p:cNvPr id="210" name="Content"/>
          <p:cNvSpPr/>
          <p:nvPr>
            <p:custDataLst>
              <p:custData r:id="rId5"/>
            </p:custDataLst>
          </p:nvPr>
        </p:nvSpPr>
        <p:spPr>
          <a:xfrm>
            <a:off x="381000" y="1541238"/>
            <a:ext cx="704954" cy="267908"/>
          </a:xfrm>
          <a:prstGeom prst="roundRect">
            <a:avLst>
              <a:gd name="adj" fmla="val 28629"/>
            </a:avLst>
          </a:prstGeom>
          <a:solidFill>
            <a:schemeClr val="bg1">
              <a:lumMod val="95000"/>
            </a:schemeClr>
          </a:solidFill>
          <a:ln w="3175">
            <a:noFill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" pitchFamily="34" charset="0"/>
              </a:rPr>
              <a:t>Today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latin typeface="Segoe UI Semibold" panose="020B0702040204020203" pitchFamily="34" charset="0"/>
              <a:cs typeface="Segoe UI" pitchFamily="34" charset="0"/>
            </a:endParaRPr>
          </a:p>
        </p:txBody>
      </p:sp>
      <p:sp>
        <p:nvSpPr>
          <p:cNvPr id="246" name="Content"/>
          <p:cNvSpPr/>
          <p:nvPr>
            <p:custDataLst>
              <p:custData r:id="rId6"/>
            </p:custDataLst>
          </p:nvPr>
        </p:nvSpPr>
        <p:spPr>
          <a:xfrm>
            <a:off x="457200" y="3247786"/>
            <a:ext cx="990600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Sweet Corn Soup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8" name="Content"/>
          <p:cNvSpPr/>
          <p:nvPr>
            <p:custDataLst>
              <p:custData r:id="rId7"/>
            </p:custDataLst>
          </p:nvPr>
        </p:nvSpPr>
        <p:spPr>
          <a:xfrm>
            <a:off x="457200" y="3552586"/>
            <a:ext cx="990600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Dal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9" name="Content"/>
          <p:cNvSpPr/>
          <p:nvPr>
            <p:custDataLst>
              <p:custData r:id="rId8"/>
            </p:custDataLst>
          </p:nvPr>
        </p:nvSpPr>
        <p:spPr>
          <a:xfrm>
            <a:off x="457200" y="3857386"/>
            <a:ext cx="990600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Sauted</a:t>
            </a:r>
            <a: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Veg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0" name="Content"/>
          <p:cNvSpPr/>
          <p:nvPr>
            <p:custDataLst>
              <p:custData r:id="rId9"/>
            </p:custDataLst>
          </p:nvPr>
        </p:nvSpPr>
        <p:spPr>
          <a:xfrm>
            <a:off x="457200" y="4162186"/>
            <a:ext cx="990600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Tomatoe</a:t>
            </a:r>
            <a: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Soup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1" name="Content"/>
          <p:cNvSpPr/>
          <p:nvPr>
            <p:custDataLst>
              <p:custData r:id="rId10"/>
            </p:custDataLst>
          </p:nvPr>
        </p:nvSpPr>
        <p:spPr>
          <a:xfrm>
            <a:off x="457200" y="4466986"/>
            <a:ext cx="990600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Red Sauce Pasta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2" name="Content"/>
          <p:cNvSpPr/>
          <p:nvPr>
            <p:custDataLst>
              <p:custData r:id="rId11"/>
            </p:custDataLst>
          </p:nvPr>
        </p:nvSpPr>
        <p:spPr>
          <a:xfrm>
            <a:off x="457200" y="4771786"/>
            <a:ext cx="990600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Dabeli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3" name="Content"/>
          <p:cNvSpPr/>
          <p:nvPr>
            <p:custDataLst>
              <p:custData r:id="rId12"/>
            </p:custDataLst>
          </p:nvPr>
        </p:nvSpPr>
        <p:spPr>
          <a:xfrm>
            <a:off x="457200" y="5076586"/>
            <a:ext cx="990600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Pav</a:t>
            </a:r>
            <a: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Bhaji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5" name="Scrollbar"/>
          <p:cNvSpPr/>
          <p:nvPr/>
        </p:nvSpPr>
        <p:spPr bwMode="auto">
          <a:xfrm>
            <a:off x="1524000" y="3662128"/>
            <a:ext cx="45719" cy="4526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268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50"/>
          <a:stretch/>
        </p:blipFill>
        <p:spPr>
          <a:xfrm>
            <a:off x="7620" y="15240"/>
            <a:ext cx="9144000" cy="3794760"/>
          </a:xfrm>
          <a:prstGeom prst="rect">
            <a:avLst/>
          </a:prstGeom>
          <a:effectLst>
            <a:glow rad="127000">
              <a:schemeClr val="accent1">
                <a:alpha val="11000"/>
              </a:schemeClr>
            </a:glow>
          </a:effectLst>
        </p:spPr>
      </p:pic>
      <p:grpSp>
        <p:nvGrpSpPr>
          <p:cNvPr id="2" name="Group 1"/>
          <p:cNvGrpSpPr/>
          <p:nvPr/>
        </p:nvGrpSpPr>
        <p:grpSpPr>
          <a:xfrm>
            <a:off x="2133600" y="2971800"/>
            <a:ext cx="4724400" cy="685800"/>
            <a:chOff x="685800" y="2819400"/>
            <a:chExt cx="4724400" cy="685800"/>
          </a:xfrm>
        </p:grpSpPr>
        <p:sp>
          <p:nvSpPr>
            <p:cNvPr id="7" name="Rectangle 6"/>
            <p:cNvSpPr/>
            <p:nvPr/>
          </p:nvSpPr>
          <p:spPr>
            <a:xfrm>
              <a:off x="685800" y="2819400"/>
              <a:ext cx="4724400" cy="68580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914400" y="2977354"/>
              <a:ext cx="1981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Select Week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25" name="DatePicker"/>
            <p:cNvGrpSpPr/>
            <p:nvPr>
              <p:custDataLst>
                <p:custData r:id="rId2"/>
              </p:custDataLst>
            </p:nvPr>
          </p:nvGrpSpPr>
          <p:grpSpPr>
            <a:xfrm>
              <a:off x="2438400" y="3032331"/>
              <a:ext cx="1600200" cy="228600"/>
              <a:chOff x="3790801" y="3347719"/>
              <a:chExt cx="969299" cy="228600"/>
            </a:xfrm>
          </p:grpSpPr>
          <p:sp>
            <p:nvSpPr>
              <p:cNvPr id="128" name="Content"/>
              <p:cNvSpPr>
                <a:spLocks/>
              </p:cNvSpPr>
              <p:nvPr/>
            </p:nvSpPr>
            <p:spPr>
              <a:xfrm>
                <a:off x="3790801" y="3347719"/>
                <a:ext cx="805360" cy="228600"/>
              </a:xfrm>
              <a:prstGeom prst="rect">
                <a:avLst/>
              </a:prstGeom>
              <a:solidFill>
                <a:sysClr val="window" lastClr="FFFFFF"/>
              </a:soli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tIns="0" rIns="0" bIns="0" rtlCol="0" anchor="ctr"/>
              <a:lstStyle/>
              <a:p>
                <a:r>
                  <a:rPr 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itchFamily="34" charset="0"/>
                    <a:cs typeface="Segoe UI" pitchFamily="34" charset="0"/>
                  </a:rPr>
                  <a:t> 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itchFamily="34" charset="0"/>
                    <a:cs typeface="Segoe UI" pitchFamily="34" charset="0"/>
                  </a:rPr>
                  <a:t>04/ 14 / </a:t>
                </a:r>
                <a:r>
                  <a:rPr 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itchFamily="34" charset="0"/>
                    <a:cs typeface="Segoe UI" pitchFamily="34" charset="0"/>
                  </a:rPr>
                  <a:t>17   </a:t>
                </a:r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29" name="Icon" descr="C:\Users\t-dantay\Documents\First24\calendar1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23758" y="3347719"/>
                <a:ext cx="136342" cy="228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1" name="TextBox 10"/>
          <p:cNvSpPr txBox="1"/>
          <p:nvPr/>
        </p:nvSpPr>
        <p:spPr>
          <a:xfrm>
            <a:off x="1752600" y="1482804"/>
            <a:ext cx="5334000" cy="1107996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  <a:cs typeface="MV Boli" panose="02000500030200090000" pitchFamily="2" charset="0"/>
              </a:rPr>
              <a:t>G.ro.me</a:t>
            </a:r>
            <a:endParaRPr lang="en-US" sz="6600" b="1" dirty="0">
              <a:solidFill>
                <a:schemeClr val="bg1"/>
              </a:solidFill>
              <a:latin typeface="Gungsuh" panose="02030600000101010101" pitchFamily="18" charset="-127"/>
              <a:ea typeface="Gungsuh" panose="02030600000101010101" pitchFamily="18" charset="-127"/>
              <a:cs typeface="MV Boli" panose="02000500030200090000" pitchFamily="2" charset="0"/>
            </a:endParaRPr>
          </a:p>
        </p:txBody>
      </p:sp>
      <p:sp>
        <p:nvSpPr>
          <p:cNvPr id="12" name="Content"/>
          <p:cNvSpPr/>
          <p:nvPr>
            <p:custDataLst>
              <p:custData r:id="rId1"/>
            </p:custDataLst>
          </p:nvPr>
        </p:nvSpPr>
        <p:spPr>
          <a:xfrm>
            <a:off x="5715000" y="3161092"/>
            <a:ext cx="704954" cy="267908"/>
          </a:xfrm>
          <a:prstGeom prst="roundRect">
            <a:avLst>
              <a:gd name="adj" fmla="val 28629"/>
            </a:avLst>
          </a:prstGeom>
          <a:solidFill>
            <a:schemeClr val="bg2">
              <a:lumMod val="75000"/>
            </a:schemeClr>
          </a:solidFill>
          <a:ln w="3175">
            <a:noFill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" pitchFamily="34" charset="0"/>
              </a:rPr>
              <a:t>Save</a:t>
            </a:r>
          </a:p>
        </p:txBody>
      </p:sp>
    </p:spTree>
    <p:extLst>
      <p:ext uri="{BB962C8B-B14F-4D97-AF65-F5344CB8AC3E}">
        <p14:creationId xmlns:p14="http://schemas.microsoft.com/office/powerpoint/2010/main" val="43772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76200" y="685964"/>
            <a:ext cx="8972674" cy="6066800"/>
          </a:xfrm>
          <a:prstGeom prst="rect">
            <a:avLst/>
          </a:prstGeom>
          <a:solidFill>
            <a:srgbClr val="FF9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WebBrowser"/>
          <p:cNvGrpSpPr/>
          <p:nvPr>
            <p:custDataLst>
              <p:custData r:id="rId1"/>
            </p:custDataLst>
          </p:nvPr>
        </p:nvGrpSpPr>
        <p:grpSpPr>
          <a:xfrm>
            <a:off x="-18926" y="804"/>
            <a:ext cx="9144000" cy="6858000"/>
            <a:chOff x="0" y="0"/>
            <a:chExt cx="9144000" cy="6858000"/>
          </a:xfrm>
          <a:noFill/>
        </p:grpSpPr>
        <p:sp>
          <p:nvSpPr>
            <p:cNvPr id="17" name="Background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grpFill/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8" name="WindowTitle"/>
            <p:cNvSpPr txBox="1"/>
            <p:nvPr/>
          </p:nvSpPr>
          <p:spPr>
            <a:xfrm>
              <a:off x="22515" y="22341"/>
              <a:ext cx="1176028" cy="230832"/>
            </a:xfrm>
            <a:prstGeom prst="rect">
              <a:avLst/>
            </a:prstGeom>
            <a:grp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200" dirty="0" smtClean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Web page title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81598" y="286385"/>
              <a:ext cx="320040" cy="316520"/>
              <a:chOff x="72073" y="221749"/>
              <a:chExt cx="320040" cy="316520"/>
            </a:xfrm>
            <a:grpFill/>
          </p:grpSpPr>
          <p:sp>
            <p:nvSpPr>
              <p:cNvPr id="43" name="Oval 42"/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pFill/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Left Arrow 43"/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grpFill/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453671" y="286384"/>
              <a:ext cx="320040" cy="316520"/>
              <a:chOff x="444146" y="221748"/>
              <a:chExt cx="320040" cy="316520"/>
            </a:xfrm>
            <a:grpFill/>
          </p:grpSpPr>
          <p:sp>
            <p:nvSpPr>
              <p:cNvPr id="41" name="Oval 40"/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pFill/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Right Arrow 41"/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grpFill/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21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  <a:grpFill/>
          </p:grpSpPr>
          <p:cxnSp>
            <p:nvCxnSpPr>
              <p:cNvPr id="36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grpFill/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37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grpFill/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38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grpFill/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grp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grpFill/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WebPageBody"/>
            <p:cNvSpPr/>
            <p:nvPr/>
          </p:nvSpPr>
          <p:spPr>
            <a:xfrm>
              <a:off x="76200" y="685159"/>
              <a:ext cx="8991600" cy="6066801"/>
            </a:xfrm>
            <a:prstGeom prst="rect">
              <a:avLst/>
            </a:prstGeom>
            <a:grpFill/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8386335" y="360579"/>
              <a:ext cx="640645" cy="183940"/>
              <a:chOff x="8303527" y="360579"/>
              <a:chExt cx="640645" cy="183940"/>
            </a:xfrm>
            <a:grpFill/>
          </p:grpSpPr>
          <p:pic>
            <p:nvPicPr>
              <p:cNvPr id="33" name="Picture 2" descr="C:\Users\t-dantay\Documents\Placeholders\home.png"/>
              <p:cNvPicPr>
                <a:picLocks noChangeAspect="1" noChangeArrowheads="1"/>
              </p:cNvPicPr>
              <p:nvPr/>
            </p:nvPicPr>
            <p:blipFill>
              <a:blip r:embed="rId8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34" name="Picture 2" descr="C:\Users\t-dantay\Documents\Placeholders\setting.png"/>
              <p:cNvPicPr>
                <a:picLocks noChangeAspect="1" noChangeArrowheads="1"/>
              </p:cNvPicPr>
              <p:nvPr/>
            </p:nvPicPr>
            <p:blipFill rotWithShape="1">
              <a:blip r:embed="rId8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35" name="Picture 2" descr="C:\Users\t-dantay\Documents\Placeholders\star.png"/>
              <p:cNvPicPr>
                <a:picLocks noChangeAspect="1" noChangeArrowheads="1"/>
              </p:cNvPicPr>
              <p:nvPr/>
            </p:nvPicPr>
            <p:blipFill>
              <a:blip r:embed="rId8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grpFill/>
              <a:extLst/>
            </p:spPr>
          </p:pic>
        </p:grpSp>
        <p:grpSp>
          <p:nvGrpSpPr>
            <p:cNvPr id="24" name="Group 23"/>
            <p:cNvGrpSpPr/>
            <p:nvPr/>
          </p:nvGrpSpPr>
          <p:grpSpPr>
            <a:xfrm>
              <a:off x="923925" y="340846"/>
              <a:ext cx="7142930" cy="228600"/>
              <a:chOff x="923925" y="340846"/>
              <a:chExt cx="7142930" cy="228600"/>
            </a:xfrm>
            <a:grpFill/>
          </p:grpSpPr>
          <p:sp>
            <p:nvSpPr>
              <p:cNvPr id="25" name="UrlBar"/>
              <p:cNvSpPr/>
              <p:nvPr/>
            </p:nvSpPr>
            <p:spPr>
              <a:xfrm>
                <a:off x="923925" y="340846"/>
                <a:ext cx="7142930" cy="228600"/>
              </a:xfrm>
              <a:prstGeom prst="rect">
                <a:avLst/>
              </a:prstGeom>
              <a:grpFill/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http://www.url.com</a:t>
                </a:r>
                <a:endPara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7260350" y="363706"/>
                <a:ext cx="744325" cy="182880"/>
                <a:chOff x="7260350" y="363706"/>
                <a:chExt cx="744325" cy="182880"/>
              </a:xfrm>
              <a:grpFill/>
            </p:grpSpPr>
            <p:pic>
              <p:nvPicPr>
                <p:cNvPr id="27" name="Search" descr="C:\Users\t-dantay\Documents\Placeholders\search.png"/>
                <p:cNvPicPr>
                  <a:picLocks noChangeAspect="1" noChangeArrowheads="1"/>
                </p:cNvPicPr>
                <p:nvPr/>
              </p:nvPicPr>
              <p:blipFill>
                <a:blip r:embed="rId8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260350" y="363706"/>
                  <a:ext cx="182880" cy="182880"/>
                </a:xfrm>
                <a:prstGeom prst="rect">
                  <a:avLst/>
                </a:prstGeom>
                <a:grpFill/>
                <a:extLst/>
              </p:spPr>
            </p:pic>
            <p:pic>
              <p:nvPicPr>
                <p:cNvPr id="28" name="Refresh" descr="C:\Users\t-dantay\Documents\First24\arrowrepeat1.png"/>
                <p:cNvPicPr>
                  <a:picLocks noChangeAspect="1" noChangeArrowheads="1"/>
                </p:cNvPicPr>
                <p:nvPr/>
              </p:nvPicPr>
              <p:blipFill>
                <a:blip r:embed="rId8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4400" y="363706"/>
                  <a:ext cx="182880" cy="182880"/>
                </a:xfrm>
                <a:prstGeom prst="rect">
                  <a:avLst/>
                </a:prstGeom>
                <a:grpFill/>
                <a:extLst/>
              </p:spPr>
            </p:pic>
            <p:pic>
              <p:nvPicPr>
                <p:cNvPr id="29" name="Drop Down" descr="C:\Users\t-dantay\Documents\First24\arrowsimple1.png"/>
                <p:cNvPicPr>
                  <a:picLocks noChangeAspect="1" noChangeArrowheads="1"/>
                </p:cNvPicPr>
                <p:nvPr/>
              </p:nvPicPr>
              <p:blipFill>
                <a:blip r:embed="rId8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7476150" y="409426"/>
                  <a:ext cx="91440" cy="91440"/>
                </a:xfrm>
                <a:prstGeom prst="rect">
                  <a:avLst/>
                </a:prstGeom>
                <a:grpFill/>
                <a:extLst/>
              </p:spPr>
            </p:pic>
            <p:grpSp>
              <p:nvGrpSpPr>
                <p:cNvPr id="30" name="X"/>
                <p:cNvGrpSpPr/>
                <p:nvPr/>
              </p:nvGrpSpPr>
              <p:grpSpPr>
                <a:xfrm>
                  <a:off x="7913235" y="409426"/>
                  <a:ext cx="91440" cy="91440"/>
                  <a:chOff x="4687215" y="1739180"/>
                  <a:chExt cx="91440" cy="91440"/>
                </a:xfrm>
                <a:grpFill/>
              </p:grpSpPr>
              <p:cxnSp>
                <p:nvCxnSpPr>
                  <p:cNvPr id="31" name="Straight Connector 30"/>
                  <p:cNvCxnSpPr/>
                  <p:nvPr/>
                </p:nvCxnSpPr>
                <p:spPr>
                  <a:xfrm flipV="1">
                    <a:off x="4687215" y="1739180"/>
                    <a:ext cx="91440" cy="91440"/>
                  </a:xfrm>
                  <a:prstGeom prst="line">
                    <a:avLst/>
                  </a:prstGeom>
                  <a:grpFill/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4687215" y="1739180"/>
                    <a:ext cx="91440" cy="91440"/>
                  </a:xfrm>
                  <a:prstGeom prst="line">
                    <a:avLst/>
                  </a:prstGeom>
                  <a:grpFill/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</p:grpSp>
          </p:grpSp>
        </p:grpSp>
      </p:grpSp>
      <p:sp>
        <p:nvSpPr>
          <p:cNvPr id="99" name="DownArrow"/>
          <p:cNvSpPr>
            <a:spLocks/>
          </p:cNvSpPr>
          <p:nvPr/>
        </p:nvSpPr>
        <p:spPr bwMode="auto">
          <a:xfrm rot="5400000">
            <a:off x="2987040" y="3021984"/>
            <a:ext cx="45719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sp>
        <p:nvSpPr>
          <p:cNvPr id="84" name="DownArrow"/>
          <p:cNvSpPr>
            <a:spLocks/>
          </p:cNvSpPr>
          <p:nvPr/>
        </p:nvSpPr>
        <p:spPr bwMode="auto">
          <a:xfrm rot="5400000">
            <a:off x="1607869" y="3055669"/>
            <a:ext cx="60862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sp>
        <p:nvSpPr>
          <p:cNvPr id="85" name="DownArrow"/>
          <p:cNvSpPr>
            <a:spLocks/>
          </p:cNvSpPr>
          <p:nvPr/>
        </p:nvSpPr>
        <p:spPr bwMode="auto">
          <a:xfrm rot="5400000">
            <a:off x="1607869" y="2811731"/>
            <a:ext cx="60862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sp>
        <p:nvSpPr>
          <p:cNvPr id="89" name="DownArrow"/>
          <p:cNvSpPr>
            <a:spLocks/>
          </p:cNvSpPr>
          <p:nvPr/>
        </p:nvSpPr>
        <p:spPr bwMode="auto">
          <a:xfrm rot="5400000">
            <a:off x="1607869" y="2583131"/>
            <a:ext cx="60862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73276" y="685799"/>
            <a:ext cx="8462029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>
            <a:spLocks noChangeAspect="1"/>
          </p:cNvSpPr>
          <p:nvPr/>
        </p:nvSpPr>
        <p:spPr>
          <a:xfrm>
            <a:off x="4376215" y="3452664"/>
            <a:ext cx="4169357" cy="1145167"/>
          </a:xfrm>
          <a:prstGeom prst="rect">
            <a:avLst/>
          </a:prstGeom>
          <a:blipFill>
            <a:blip r:embed="rId89"/>
            <a:srcRect/>
            <a:stretch>
              <a:fillRect t="-131273" b="-75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73276" y="1236810"/>
            <a:ext cx="8462029" cy="5523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5680319"/>
            <a:ext cx="1656231" cy="10724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47019" y="5419698"/>
            <a:ext cx="1072446" cy="15936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5680319"/>
            <a:ext cx="1608300" cy="10724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680319"/>
            <a:ext cx="1600591" cy="10624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37" b="11141"/>
          <a:stretch/>
        </p:blipFill>
        <p:spPr>
          <a:xfrm>
            <a:off x="7162800" y="5682811"/>
            <a:ext cx="1526383" cy="1069953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210310" y="1371600"/>
            <a:ext cx="8645531" cy="609600"/>
            <a:chOff x="210310" y="2819400"/>
            <a:chExt cx="8645531" cy="609600"/>
          </a:xfrm>
          <a:solidFill>
            <a:srgbClr val="F6E1AC"/>
          </a:solidFill>
        </p:grpSpPr>
        <p:sp>
          <p:nvSpPr>
            <p:cNvPr id="73" name="Rectangle 72"/>
            <p:cNvSpPr/>
            <p:nvPr/>
          </p:nvSpPr>
          <p:spPr>
            <a:xfrm>
              <a:off x="210310" y="2819400"/>
              <a:ext cx="8645531" cy="6096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864070" y="2953715"/>
              <a:ext cx="1981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Semibold" panose="020B0702040204020203" pitchFamily="34" charset="0"/>
                </a:rPr>
                <a:t>Apr 17 – 23, 2017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304800" y="685800"/>
            <a:ext cx="2549870" cy="6463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  <a:latin typeface="Gungsuh" panose="02030600000101010101" pitchFamily="18" charset="-127"/>
                <a:ea typeface="Gungsuh" panose="02030600000101010101" pitchFamily="18" charset="-127"/>
                <a:cs typeface="MV Boli" panose="02000500030200090000" pitchFamily="2" charset="0"/>
              </a:rPr>
              <a:t>G.ro.me</a:t>
            </a:r>
            <a:endParaRPr lang="en-US" sz="3600" b="1" dirty="0">
              <a:solidFill>
                <a:srgbClr val="00B050"/>
              </a:solidFill>
              <a:latin typeface="Gungsuh" panose="02030600000101010101" pitchFamily="18" charset="-127"/>
              <a:ea typeface="Gungsuh" panose="02030600000101010101" pitchFamily="18" charset="-127"/>
              <a:cs typeface="MV Boli" panose="02000500030200090000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560892"/>
            <a:ext cx="228600" cy="228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9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77403" y="1560892"/>
            <a:ext cx="228600" cy="228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3" name="Content"/>
          <p:cNvSpPr/>
          <p:nvPr>
            <p:custDataLst>
              <p:custData r:id="rId2"/>
            </p:custDataLst>
          </p:nvPr>
        </p:nvSpPr>
        <p:spPr>
          <a:xfrm>
            <a:off x="6702010" y="1560892"/>
            <a:ext cx="704954" cy="267908"/>
          </a:xfrm>
          <a:prstGeom prst="roundRect">
            <a:avLst>
              <a:gd name="adj" fmla="val 28629"/>
            </a:avLst>
          </a:prstGeom>
          <a:solidFill>
            <a:schemeClr val="bg2">
              <a:lumMod val="75000"/>
            </a:schemeClr>
          </a:solidFill>
          <a:ln w="3175">
            <a:noFill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" pitchFamily="34" charset="0"/>
              </a:rPr>
              <a:t>Save</a:t>
            </a:r>
          </a:p>
        </p:txBody>
      </p:sp>
      <p:sp>
        <p:nvSpPr>
          <p:cNvPr id="95" name="Content"/>
          <p:cNvSpPr/>
          <p:nvPr>
            <p:custDataLst>
              <p:custData r:id="rId3"/>
            </p:custDataLst>
          </p:nvPr>
        </p:nvSpPr>
        <p:spPr>
          <a:xfrm>
            <a:off x="7540210" y="1560892"/>
            <a:ext cx="1164615" cy="267908"/>
          </a:xfrm>
          <a:prstGeom prst="roundRect">
            <a:avLst>
              <a:gd name="adj" fmla="val 28629"/>
            </a:avLst>
          </a:prstGeom>
          <a:solidFill>
            <a:schemeClr val="bg2">
              <a:lumMod val="75000"/>
            </a:schemeClr>
          </a:solidFill>
          <a:ln w="3175">
            <a:noFill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" pitchFamily="34" charset="0"/>
              </a:rPr>
              <a:t>Grocery List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latin typeface="Segoe UI Semibold" panose="020B0702040204020203" pitchFamily="34" charset="0"/>
              <a:cs typeface="Segoe UI" pitchFamily="34" charset="0"/>
            </a:endParaRPr>
          </a:p>
        </p:txBody>
      </p:sp>
      <p:graphicFrame>
        <p:nvGraphicFramePr>
          <p:cNvPr id="96" name="Table"/>
          <p:cNvGraphicFramePr>
            <a:graphicFrameLocks noGrp="1"/>
          </p:cNvGraphicFramePr>
          <p:nvPr>
            <p:custDataLst>
              <p:custData r:id="rId4"/>
            </p:custDataLst>
            <p:extLst>
              <p:ext uri="{D42A27DB-BD31-4B8C-83A1-F6EECF244321}">
                <p14:modId xmlns:p14="http://schemas.microsoft.com/office/powerpoint/2010/main" val="3440649694"/>
              </p:ext>
            </p:extLst>
          </p:nvPr>
        </p:nvGraphicFramePr>
        <p:xfrm>
          <a:off x="1676400" y="2057400"/>
          <a:ext cx="7010400" cy="2352843"/>
        </p:xfrm>
        <a:graphic>
          <a:graphicData uri="http://schemas.openxmlformats.org/drawingml/2006/table">
            <a:tbl>
              <a:tblPr firstRow="1">
                <a:effectLst/>
                <a:tableStyleId>{8EC20E35-A176-4012-BC5E-935CFFF8708E}</a:tableStyleId>
              </a:tblPr>
              <a:tblGrid>
                <a:gridCol w="304800"/>
                <a:gridCol w="533400"/>
                <a:gridCol w="914400"/>
                <a:gridCol w="914400"/>
                <a:gridCol w="852739"/>
                <a:gridCol w="899861"/>
                <a:gridCol w="914400"/>
                <a:gridCol w="762000"/>
                <a:gridCol w="914400"/>
              </a:tblGrid>
              <a:tr h="3676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dirty="0" smtClean="0">
                        <a:solidFill>
                          <a:srgbClr val="00C891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Meal</a:t>
                      </a:r>
                      <a:r>
                        <a:rPr lang="en-US" sz="9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Fri</a:t>
                      </a:r>
                      <a:r>
                        <a:rPr lang="en-US" sz="9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4/14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Sat 4/15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Sun 4/16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Mon 4/17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Tue 4/18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Wed 4/19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Thur</a:t>
                      </a: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4/20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88211">
                <a:tc>
                  <a:txBody>
                    <a:bodyPr/>
                    <a:lstStyle/>
                    <a:p>
                      <a:pPr algn="ctr"/>
                      <a:endParaRPr lang="en-US" sz="800" b="1" dirty="0" smtClean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  <a:p>
                      <a:pPr algn="ctr"/>
                      <a:endParaRPr lang="en-US" sz="800" b="1" dirty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/>
                      <a:endParaRPr kumimoji="0" 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rtl="0" eaLnBrk="1" latinLnBrk="0" hangingPunct="1"/>
                      <a:r>
                        <a:rPr kumimoji="0" lang="en-US" sz="7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Breakfast</a:t>
                      </a: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441158"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algn="l" rtl="0" eaLnBrk="1" latinLnBrk="0" hangingPunct="1"/>
                      <a:r>
                        <a:rPr kumimoji="0" lang="en-US" sz="7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Lunch</a:t>
                      </a: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  <a:tr h="955842">
                <a:tc>
                  <a:txBody>
                    <a:bodyPr/>
                    <a:lstStyle/>
                    <a:p>
                      <a:pPr algn="ctr"/>
                      <a:endParaRPr lang="en-US" sz="800" b="1" dirty="0" smtClean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l"/>
                      <a:r>
                        <a:rPr kumimoji="0" lang="en-US" sz="7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Dinner</a:t>
                      </a: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371821" y="2057400"/>
            <a:ext cx="1228379" cy="3505200"/>
            <a:chOff x="371821" y="2057400"/>
            <a:chExt cx="1228379" cy="3505200"/>
          </a:xfrm>
        </p:grpSpPr>
        <p:sp>
          <p:nvSpPr>
            <p:cNvPr id="105" name="Background"/>
            <p:cNvSpPr/>
            <p:nvPr/>
          </p:nvSpPr>
          <p:spPr>
            <a:xfrm>
              <a:off x="371822" y="2057400"/>
              <a:ext cx="1228378" cy="3505200"/>
            </a:xfrm>
            <a:prstGeom prst="rect">
              <a:avLst/>
            </a:prstGeom>
            <a:solidFill>
              <a:srgbClr val="92D050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bg1"/>
                </a:solidFill>
              </a:endParaRPr>
            </a:p>
          </p:txBody>
        </p:sp>
        <p:sp>
          <p:nvSpPr>
            <p:cNvPr id="106" name="Content"/>
            <p:cNvSpPr/>
            <p:nvPr>
              <p:custDataLst>
                <p:custData r:id="rId79"/>
              </p:custDataLst>
            </p:nvPr>
          </p:nvSpPr>
          <p:spPr>
            <a:xfrm>
              <a:off x="371821" y="2362200"/>
              <a:ext cx="1228379" cy="267908"/>
            </a:xfrm>
            <a:prstGeom prst="roundRect">
              <a:avLst>
                <a:gd name="adj" fmla="val 0"/>
              </a:avLst>
            </a:prstGeom>
            <a:solidFill>
              <a:srgbClr val="92D050"/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r>
                <a:rPr 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itchFamily="34" charset="0"/>
                  <a:cs typeface="Segoe UI" pitchFamily="34" charset="0"/>
                </a:rPr>
                <a:t>Breakfast</a:t>
              </a:r>
              <a:endPara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Title"/>
            <p:cNvSpPr txBox="1"/>
            <p:nvPr/>
          </p:nvSpPr>
          <p:spPr>
            <a:xfrm>
              <a:off x="381000" y="2108284"/>
              <a:ext cx="116221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cs typeface="Segoe UI" pitchFamily="34" charset="0"/>
                </a:rPr>
                <a:t>Select Dishes</a:t>
              </a:r>
              <a:endPara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Content"/>
            <p:cNvSpPr/>
            <p:nvPr>
              <p:custDataLst>
                <p:custData r:id="rId80"/>
              </p:custDataLst>
            </p:nvPr>
          </p:nvSpPr>
          <p:spPr>
            <a:xfrm>
              <a:off x="371822" y="2627692"/>
              <a:ext cx="1228378" cy="267908"/>
            </a:xfrm>
            <a:prstGeom prst="roundRect">
              <a:avLst>
                <a:gd name="adj" fmla="val 0"/>
              </a:avLst>
            </a:prstGeom>
            <a:solidFill>
              <a:srgbClr val="92D050"/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r>
                <a:rPr 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itchFamily="34" charset="0"/>
                  <a:cs typeface="Segoe UI" pitchFamily="34" charset="0"/>
                </a:rPr>
                <a:t>Lunch</a:t>
              </a:r>
              <a:endPara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109" name="Content"/>
            <p:cNvSpPr/>
            <p:nvPr>
              <p:custDataLst>
                <p:custData r:id="rId81"/>
              </p:custDataLst>
            </p:nvPr>
          </p:nvSpPr>
          <p:spPr>
            <a:xfrm>
              <a:off x="371822" y="2895600"/>
              <a:ext cx="1228378" cy="267908"/>
            </a:xfrm>
            <a:prstGeom prst="roundRect">
              <a:avLst>
                <a:gd name="adj" fmla="val 0"/>
              </a:avLst>
            </a:prstGeom>
            <a:solidFill>
              <a:schemeClr val="bg2">
                <a:lumMod val="75000"/>
              </a:schemeClr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r>
                <a:rPr 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itchFamily="34" charset="0"/>
                  <a:cs typeface="Segoe UI" pitchFamily="34" charset="0"/>
                </a:rPr>
                <a:t>Dinner</a:t>
              </a:r>
              <a:endPara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110" name="DownArrow"/>
            <p:cNvSpPr>
              <a:spLocks/>
            </p:cNvSpPr>
            <p:nvPr/>
          </p:nvSpPr>
          <p:spPr bwMode="auto">
            <a:xfrm rot="5400000">
              <a:off x="1455469" y="2446069"/>
              <a:ext cx="60862" cy="76200"/>
            </a:xfrm>
            <a:custGeom>
              <a:avLst/>
              <a:gdLst>
                <a:gd name="connsiteX0" fmla="*/ 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1463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66200 w 88508"/>
                <a:gd name="connsiteY5" fmla="*/ 57712 h 100794"/>
                <a:gd name="connsiteX6" fmla="*/ 14630 w 88508"/>
                <a:gd name="connsiteY6" fmla="*/ 0 h 100794"/>
                <a:gd name="connsiteX0" fmla="*/ 0 w 73878"/>
                <a:gd name="connsiteY0" fmla="*/ 0 h 108109"/>
                <a:gd name="connsiteX1" fmla="*/ 29624 w 73878"/>
                <a:gd name="connsiteY1" fmla="*/ 0 h 108109"/>
                <a:gd name="connsiteX2" fmla="*/ 73878 w 73878"/>
                <a:gd name="connsiteY2" fmla="*/ 50397 h 108109"/>
                <a:gd name="connsiteX3" fmla="*/ 29624 w 73878"/>
                <a:gd name="connsiteY3" fmla="*/ 100794 h 108109"/>
                <a:gd name="connsiteX4" fmla="*/ 7315 w 73878"/>
                <a:gd name="connsiteY4" fmla="*/ 108109 h 108109"/>
                <a:gd name="connsiteX5" fmla="*/ 51570 w 73878"/>
                <a:gd name="connsiteY5" fmla="*/ 57712 h 108109"/>
                <a:gd name="connsiteX6" fmla="*/ 0 w 73878"/>
                <a:gd name="connsiteY6" fmla="*/ 0 h 108109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5225 w 77533"/>
                <a:gd name="connsiteY5" fmla="*/ 57712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1570 w 77533"/>
                <a:gd name="connsiteY5" fmla="*/ 46739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8716 w 77533"/>
                <a:gd name="connsiteY5" fmla="*/ 49120 h 100794"/>
                <a:gd name="connsiteX6" fmla="*/ 3655 w 77533"/>
                <a:gd name="connsiteY6" fmla="*/ 0 h 100794"/>
                <a:gd name="connsiteX0" fmla="*/ 0 w 73878"/>
                <a:gd name="connsiteY0" fmla="*/ 0 h 104280"/>
                <a:gd name="connsiteX1" fmla="*/ 29624 w 73878"/>
                <a:gd name="connsiteY1" fmla="*/ 0 h 104280"/>
                <a:gd name="connsiteX2" fmla="*/ 73878 w 73878"/>
                <a:gd name="connsiteY2" fmla="*/ 50397 h 104280"/>
                <a:gd name="connsiteX3" fmla="*/ 29624 w 73878"/>
                <a:gd name="connsiteY3" fmla="*/ 100794 h 104280"/>
                <a:gd name="connsiteX4" fmla="*/ 13016 w 73878"/>
                <a:gd name="connsiteY4" fmla="*/ 104280 h 104280"/>
                <a:gd name="connsiteX5" fmla="*/ 55061 w 73878"/>
                <a:gd name="connsiteY5" fmla="*/ 49120 h 104280"/>
                <a:gd name="connsiteX6" fmla="*/ 0 w 73878"/>
                <a:gd name="connsiteY6" fmla="*/ 0 h 104280"/>
                <a:gd name="connsiteX0" fmla="*/ 1272 w 60862"/>
                <a:gd name="connsiteY0" fmla="*/ 2381 h 104280"/>
                <a:gd name="connsiteX1" fmla="*/ 16608 w 60862"/>
                <a:gd name="connsiteY1" fmla="*/ 0 h 104280"/>
                <a:gd name="connsiteX2" fmla="*/ 60862 w 60862"/>
                <a:gd name="connsiteY2" fmla="*/ 50397 h 104280"/>
                <a:gd name="connsiteX3" fmla="*/ 16608 w 60862"/>
                <a:gd name="connsiteY3" fmla="*/ 100794 h 104280"/>
                <a:gd name="connsiteX4" fmla="*/ 0 w 60862"/>
                <a:gd name="connsiteY4" fmla="*/ 104280 h 104280"/>
                <a:gd name="connsiteX5" fmla="*/ 42045 w 60862"/>
                <a:gd name="connsiteY5" fmla="*/ 49120 h 104280"/>
                <a:gd name="connsiteX6" fmla="*/ 1272 w 60862"/>
                <a:gd name="connsiteY6" fmla="*/ 2381 h 104280"/>
                <a:gd name="connsiteX0" fmla="*/ 1272 w 60862"/>
                <a:gd name="connsiteY0" fmla="*/ 2381 h 100794"/>
                <a:gd name="connsiteX1" fmla="*/ 16608 w 60862"/>
                <a:gd name="connsiteY1" fmla="*/ 0 h 100794"/>
                <a:gd name="connsiteX2" fmla="*/ 60862 w 60862"/>
                <a:gd name="connsiteY2" fmla="*/ 50397 h 100794"/>
                <a:gd name="connsiteX3" fmla="*/ 16608 w 60862"/>
                <a:gd name="connsiteY3" fmla="*/ 100794 h 100794"/>
                <a:gd name="connsiteX4" fmla="*/ 0 w 60862"/>
                <a:gd name="connsiteY4" fmla="*/ 94755 h 100794"/>
                <a:gd name="connsiteX5" fmla="*/ 42045 w 60862"/>
                <a:gd name="connsiteY5" fmla="*/ 49120 h 100794"/>
                <a:gd name="connsiteX6" fmla="*/ 1272 w 60862"/>
                <a:gd name="connsiteY6" fmla="*/ 2381 h 10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62" h="100794">
                  <a:moveTo>
                    <a:pt x="1272" y="2381"/>
                  </a:moveTo>
                  <a:lnTo>
                    <a:pt x="16608" y="0"/>
                  </a:lnTo>
                  <a:lnTo>
                    <a:pt x="60862" y="50397"/>
                  </a:lnTo>
                  <a:lnTo>
                    <a:pt x="16608" y="100794"/>
                  </a:lnTo>
                  <a:lnTo>
                    <a:pt x="0" y="94755"/>
                  </a:lnTo>
                  <a:lnTo>
                    <a:pt x="42045" y="49120"/>
                  </a:lnTo>
                  <a:lnTo>
                    <a:pt x="1272" y="238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"/>
                <a:ea typeface="+mn-ea"/>
                <a:cs typeface="+mn-cs"/>
              </a:endParaRPr>
            </a:p>
          </p:txBody>
        </p:sp>
        <p:sp>
          <p:nvSpPr>
            <p:cNvPr id="111" name="DownArrow"/>
            <p:cNvSpPr>
              <a:spLocks/>
            </p:cNvSpPr>
            <p:nvPr/>
          </p:nvSpPr>
          <p:spPr bwMode="auto">
            <a:xfrm rot="5400000">
              <a:off x="1455469" y="2979469"/>
              <a:ext cx="60862" cy="76200"/>
            </a:xfrm>
            <a:custGeom>
              <a:avLst/>
              <a:gdLst>
                <a:gd name="connsiteX0" fmla="*/ 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1463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66200 w 88508"/>
                <a:gd name="connsiteY5" fmla="*/ 57712 h 100794"/>
                <a:gd name="connsiteX6" fmla="*/ 14630 w 88508"/>
                <a:gd name="connsiteY6" fmla="*/ 0 h 100794"/>
                <a:gd name="connsiteX0" fmla="*/ 0 w 73878"/>
                <a:gd name="connsiteY0" fmla="*/ 0 h 108109"/>
                <a:gd name="connsiteX1" fmla="*/ 29624 w 73878"/>
                <a:gd name="connsiteY1" fmla="*/ 0 h 108109"/>
                <a:gd name="connsiteX2" fmla="*/ 73878 w 73878"/>
                <a:gd name="connsiteY2" fmla="*/ 50397 h 108109"/>
                <a:gd name="connsiteX3" fmla="*/ 29624 w 73878"/>
                <a:gd name="connsiteY3" fmla="*/ 100794 h 108109"/>
                <a:gd name="connsiteX4" fmla="*/ 7315 w 73878"/>
                <a:gd name="connsiteY4" fmla="*/ 108109 h 108109"/>
                <a:gd name="connsiteX5" fmla="*/ 51570 w 73878"/>
                <a:gd name="connsiteY5" fmla="*/ 57712 h 108109"/>
                <a:gd name="connsiteX6" fmla="*/ 0 w 73878"/>
                <a:gd name="connsiteY6" fmla="*/ 0 h 108109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5225 w 77533"/>
                <a:gd name="connsiteY5" fmla="*/ 57712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1570 w 77533"/>
                <a:gd name="connsiteY5" fmla="*/ 46739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8716 w 77533"/>
                <a:gd name="connsiteY5" fmla="*/ 49120 h 100794"/>
                <a:gd name="connsiteX6" fmla="*/ 3655 w 77533"/>
                <a:gd name="connsiteY6" fmla="*/ 0 h 100794"/>
                <a:gd name="connsiteX0" fmla="*/ 0 w 73878"/>
                <a:gd name="connsiteY0" fmla="*/ 0 h 104280"/>
                <a:gd name="connsiteX1" fmla="*/ 29624 w 73878"/>
                <a:gd name="connsiteY1" fmla="*/ 0 h 104280"/>
                <a:gd name="connsiteX2" fmla="*/ 73878 w 73878"/>
                <a:gd name="connsiteY2" fmla="*/ 50397 h 104280"/>
                <a:gd name="connsiteX3" fmla="*/ 29624 w 73878"/>
                <a:gd name="connsiteY3" fmla="*/ 100794 h 104280"/>
                <a:gd name="connsiteX4" fmla="*/ 13016 w 73878"/>
                <a:gd name="connsiteY4" fmla="*/ 104280 h 104280"/>
                <a:gd name="connsiteX5" fmla="*/ 55061 w 73878"/>
                <a:gd name="connsiteY5" fmla="*/ 49120 h 104280"/>
                <a:gd name="connsiteX6" fmla="*/ 0 w 73878"/>
                <a:gd name="connsiteY6" fmla="*/ 0 h 104280"/>
                <a:gd name="connsiteX0" fmla="*/ 1272 w 60862"/>
                <a:gd name="connsiteY0" fmla="*/ 2381 h 104280"/>
                <a:gd name="connsiteX1" fmla="*/ 16608 w 60862"/>
                <a:gd name="connsiteY1" fmla="*/ 0 h 104280"/>
                <a:gd name="connsiteX2" fmla="*/ 60862 w 60862"/>
                <a:gd name="connsiteY2" fmla="*/ 50397 h 104280"/>
                <a:gd name="connsiteX3" fmla="*/ 16608 w 60862"/>
                <a:gd name="connsiteY3" fmla="*/ 100794 h 104280"/>
                <a:gd name="connsiteX4" fmla="*/ 0 w 60862"/>
                <a:gd name="connsiteY4" fmla="*/ 104280 h 104280"/>
                <a:gd name="connsiteX5" fmla="*/ 42045 w 60862"/>
                <a:gd name="connsiteY5" fmla="*/ 49120 h 104280"/>
                <a:gd name="connsiteX6" fmla="*/ 1272 w 60862"/>
                <a:gd name="connsiteY6" fmla="*/ 2381 h 104280"/>
                <a:gd name="connsiteX0" fmla="*/ 1272 w 60862"/>
                <a:gd name="connsiteY0" fmla="*/ 2381 h 100794"/>
                <a:gd name="connsiteX1" fmla="*/ 16608 w 60862"/>
                <a:gd name="connsiteY1" fmla="*/ 0 h 100794"/>
                <a:gd name="connsiteX2" fmla="*/ 60862 w 60862"/>
                <a:gd name="connsiteY2" fmla="*/ 50397 h 100794"/>
                <a:gd name="connsiteX3" fmla="*/ 16608 w 60862"/>
                <a:gd name="connsiteY3" fmla="*/ 100794 h 100794"/>
                <a:gd name="connsiteX4" fmla="*/ 0 w 60862"/>
                <a:gd name="connsiteY4" fmla="*/ 94755 h 100794"/>
                <a:gd name="connsiteX5" fmla="*/ 42045 w 60862"/>
                <a:gd name="connsiteY5" fmla="*/ 49120 h 100794"/>
                <a:gd name="connsiteX6" fmla="*/ 1272 w 60862"/>
                <a:gd name="connsiteY6" fmla="*/ 2381 h 10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62" h="100794">
                  <a:moveTo>
                    <a:pt x="1272" y="2381"/>
                  </a:moveTo>
                  <a:lnTo>
                    <a:pt x="16608" y="0"/>
                  </a:lnTo>
                  <a:lnTo>
                    <a:pt x="60862" y="50397"/>
                  </a:lnTo>
                  <a:lnTo>
                    <a:pt x="16608" y="100794"/>
                  </a:lnTo>
                  <a:lnTo>
                    <a:pt x="0" y="94755"/>
                  </a:lnTo>
                  <a:lnTo>
                    <a:pt x="42045" y="49120"/>
                  </a:lnTo>
                  <a:lnTo>
                    <a:pt x="1272" y="238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"/>
                <a:ea typeface="+mn-ea"/>
                <a:cs typeface="+mn-cs"/>
              </a:endParaRPr>
            </a:p>
          </p:txBody>
        </p:sp>
        <p:sp>
          <p:nvSpPr>
            <p:cNvPr id="112" name="DownArrow"/>
            <p:cNvSpPr>
              <a:spLocks/>
            </p:cNvSpPr>
            <p:nvPr/>
          </p:nvSpPr>
          <p:spPr bwMode="auto">
            <a:xfrm rot="5400000">
              <a:off x="1455469" y="2735531"/>
              <a:ext cx="60862" cy="76200"/>
            </a:xfrm>
            <a:custGeom>
              <a:avLst/>
              <a:gdLst>
                <a:gd name="connsiteX0" fmla="*/ 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1463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66200 w 88508"/>
                <a:gd name="connsiteY5" fmla="*/ 57712 h 100794"/>
                <a:gd name="connsiteX6" fmla="*/ 14630 w 88508"/>
                <a:gd name="connsiteY6" fmla="*/ 0 h 100794"/>
                <a:gd name="connsiteX0" fmla="*/ 0 w 73878"/>
                <a:gd name="connsiteY0" fmla="*/ 0 h 108109"/>
                <a:gd name="connsiteX1" fmla="*/ 29624 w 73878"/>
                <a:gd name="connsiteY1" fmla="*/ 0 h 108109"/>
                <a:gd name="connsiteX2" fmla="*/ 73878 w 73878"/>
                <a:gd name="connsiteY2" fmla="*/ 50397 h 108109"/>
                <a:gd name="connsiteX3" fmla="*/ 29624 w 73878"/>
                <a:gd name="connsiteY3" fmla="*/ 100794 h 108109"/>
                <a:gd name="connsiteX4" fmla="*/ 7315 w 73878"/>
                <a:gd name="connsiteY4" fmla="*/ 108109 h 108109"/>
                <a:gd name="connsiteX5" fmla="*/ 51570 w 73878"/>
                <a:gd name="connsiteY5" fmla="*/ 57712 h 108109"/>
                <a:gd name="connsiteX6" fmla="*/ 0 w 73878"/>
                <a:gd name="connsiteY6" fmla="*/ 0 h 108109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5225 w 77533"/>
                <a:gd name="connsiteY5" fmla="*/ 57712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1570 w 77533"/>
                <a:gd name="connsiteY5" fmla="*/ 46739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8716 w 77533"/>
                <a:gd name="connsiteY5" fmla="*/ 49120 h 100794"/>
                <a:gd name="connsiteX6" fmla="*/ 3655 w 77533"/>
                <a:gd name="connsiteY6" fmla="*/ 0 h 100794"/>
                <a:gd name="connsiteX0" fmla="*/ 0 w 73878"/>
                <a:gd name="connsiteY0" fmla="*/ 0 h 104280"/>
                <a:gd name="connsiteX1" fmla="*/ 29624 w 73878"/>
                <a:gd name="connsiteY1" fmla="*/ 0 h 104280"/>
                <a:gd name="connsiteX2" fmla="*/ 73878 w 73878"/>
                <a:gd name="connsiteY2" fmla="*/ 50397 h 104280"/>
                <a:gd name="connsiteX3" fmla="*/ 29624 w 73878"/>
                <a:gd name="connsiteY3" fmla="*/ 100794 h 104280"/>
                <a:gd name="connsiteX4" fmla="*/ 13016 w 73878"/>
                <a:gd name="connsiteY4" fmla="*/ 104280 h 104280"/>
                <a:gd name="connsiteX5" fmla="*/ 55061 w 73878"/>
                <a:gd name="connsiteY5" fmla="*/ 49120 h 104280"/>
                <a:gd name="connsiteX6" fmla="*/ 0 w 73878"/>
                <a:gd name="connsiteY6" fmla="*/ 0 h 104280"/>
                <a:gd name="connsiteX0" fmla="*/ 1272 w 60862"/>
                <a:gd name="connsiteY0" fmla="*/ 2381 h 104280"/>
                <a:gd name="connsiteX1" fmla="*/ 16608 w 60862"/>
                <a:gd name="connsiteY1" fmla="*/ 0 h 104280"/>
                <a:gd name="connsiteX2" fmla="*/ 60862 w 60862"/>
                <a:gd name="connsiteY2" fmla="*/ 50397 h 104280"/>
                <a:gd name="connsiteX3" fmla="*/ 16608 w 60862"/>
                <a:gd name="connsiteY3" fmla="*/ 100794 h 104280"/>
                <a:gd name="connsiteX4" fmla="*/ 0 w 60862"/>
                <a:gd name="connsiteY4" fmla="*/ 104280 h 104280"/>
                <a:gd name="connsiteX5" fmla="*/ 42045 w 60862"/>
                <a:gd name="connsiteY5" fmla="*/ 49120 h 104280"/>
                <a:gd name="connsiteX6" fmla="*/ 1272 w 60862"/>
                <a:gd name="connsiteY6" fmla="*/ 2381 h 104280"/>
                <a:gd name="connsiteX0" fmla="*/ 1272 w 60862"/>
                <a:gd name="connsiteY0" fmla="*/ 2381 h 100794"/>
                <a:gd name="connsiteX1" fmla="*/ 16608 w 60862"/>
                <a:gd name="connsiteY1" fmla="*/ 0 h 100794"/>
                <a:gd name="connsiteX2" fmla="*/ 60862 w 60862"/>
                <a:gd name="connsiteY2" fmla="*/ 50397 h 100794"/>
                <a:gd name="connsiteX3" fmla="*/ 16608 w 60862"/>
                <a:gd name="connsiteY3" fmla="*/ 100794 h 100794"/>
                <a:gd name="connsiteX4" fmla="*/ 0 w 60862"/>
                <a:gd name="connsiteY4" fmla="*/ 94755 h 100794"/>
                <a:gd name="connsiteX5" fmla="*/ 42045 w 60862"/>
                <a:gd name="connsiteY5" fmla="*/ 49120 h 100794"/>
                <a:gd name="connsiteX6" fmla="*/ 1272 w 60862"/>
                <a:gd name="connsiteY6" fmla="*/ 2381 h 10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62" h="100794">
                  <a:moveTo>
                    <a:pt x="1272" y="2381"/>
                  </a:moveTo>
                  <a:lnTo>
                    <a:pt x="16608" y="0"/>
                  </a:lnTo>
                  <a:lnTo>
                    <a:pt x="60862" y="50397"/>
                  </a:lnTo>
                  <a:lnTo>
                    <a:pt x="16608" y="100794"/>
                  </a:lnTo>
                  <a:lnTo>
                    <a:pt x="0" y="94755"/>
                  </a:lnTo>
                  <a:lnTo>
                    <a:pt x="42045" y="49120"/>
                  </a:lnTo>
                  <a:lnTo>
                    <a:pt x="1272" y="238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"/>
                <a:ea typeface="+mn-ea"/>
                <a:cs typeface="+mn-cs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707312" y="2110325"/>
            <a:ext cx="247900" cy="1614637"/>
            <a:chOff x="1733300" y="2119163"/>
            <a:chExt cx="247900" cy="1614637"/>
          </a:xfrm>
        </p:grpSpPr>
        <p:grpSp>
          <p:nvGrpSpPr>
            <p:cNvPr id="97" name="Group 96"/>
            <p:cNvGrpSpPr/>
            <p:nvPr/>
          </p:nvGrpSpPr>
          <p:grpSpPr>
            <a:xfrm>
              <a:off x="1733300" y="2119163"/>
              <a:ext cx="247900" cy="1158795"/>
              <a:chOff x="1828800" y="2133600"/>
              <a:chExt cx="247900" cy="1158795"/>
            </a:xfrm>
          </p:grpSpPr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96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828800" y="2133600"/>
                <a:ext cx="247900" cy="228600"/>
              </a:xfrm>
              <a:prstGeom prst="rect">
                <a:avLst/>
              </a:prstGeom>
            </p:spPr>
          </p:pic>
          <p:pic>
            <p:nvPicPr>
              <p:cNvPr id="103" name="Picture 102"/>
              <p:cNvPicPr>
                <a:picLocks noChangeAspect="1"/>
              </p:cNvPicPr>
              <p:nvPr/>
            </p:nvPicPr>
            <p:blipFill>
              <a:blip r:embed="rId97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868862" y="3138637"/>
                <a:ext cx="167776" cy="153758"/>
              </a:xfrm>
              <a:prstGeom prst="rect">
                <a:avLst/>
              </a:prstGeom>
            </p:spPr>
          </p:pic>
        </p:grpSp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9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73362" y="3580042"/>
              <a:ext cx="167776" cy="153758"/>
            </a:xfrm>
            <a:prstGeom prst="rect">
              <a:avLst/>
            </a:prstGeom>
          </p:spPr>
        </p:pic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9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73362" y="2514600"/>
              <a:ext cx="167776" cy="153758"/>
            </a:xfrm>
            <a:prstGeom prst="rect">
              <a:avLst/>
            </a:prstGeom>
          </p:spPr>
        </p:pic>
      </p:grpSp>
      <p:grpSp>
        <p:nvGrpSpPr>
          <p:cNvPr id="115" name="Group 114"/>
          <p:cNvGrpSpPr/>
          <p:nvPr/>
        </p:nvGrpSpPr>
        <p:grpSpPr>
          <a:xfrm>
            <a:off x="2590800" y="2475292"/>
            <a:ext cx="762000" cy="1505428"/>
            <a:chOff x="3886200" y="2456972"/>
            <a:chExt cx="762000" cy="1505428"/>
          </a:xfrm>
        </p:grpSpPr>
        <p:grpSp>
          <p:nvGrpSpPr>
            <p:cNvPr id="116" name="Group 115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solidFill>
              <a:schemeClr val="bg2"/>
            </a:solidFill>
          </p:grpSpPr>
          <p:sp>
            <p:nvSpPr>
              <p:cNvPr id="129" name="Content"/>
              <p:cNvSpPr/>
              <p:nvPr>
                <p:custDataLst>
                  <p:custData r:id="rId76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0" name="Content"/>
              <p:cNvSpPr/>
              <p:nvPr>
                <p:custDataLst>
                  <p:custData r:id="rId77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31" name="Picture 130"/>
              <p:cNvPicPr preferRelativeResize="0">
                <a:picLocks noChangeAspect="1"/>
              </p:cNvPicPr>
              <p:nvPr>
                <p:custDataLst>
                  <p:custData r:id="rId78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</p:pic>
        </p:grpSp>
        <p:grpSp>
          <p:nvGrpSpPr>
            <p:cNvPr id="117" name="Group 116"/>
            <p:cNvGrpSpPr/>
            <p:nvPr/>
          </p:nvGrpSpPr>
          <p:grpSpPr>
            <a:xfrm>
              <a:off x="3886200" y="2761772"/>
              <a:ext cx="762000" cy="257414"/>
              <a:chOff x="5715000" y="5943600"/>
              <a:chExt cx="762000" cy="257414"/>
            </a:xfrm>
            <a:solidFill>
              <a:schemeClr val="bg2"/>
            </a:solidFill>
          </p:grpSpPr>
          <p:sp>
            <p:nvSpPr>
              <p:cNvPr id="126" name="Content"/>
              <p:cNvSpPr/>
              <p:nvPr>
                <p:custDataLst>
                  <p:custData r:id="rId73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7" name="Content"/>
              <p:cNvSpPr/>
              <p:nvPr>
                <p:custDataLst>
                  <p:custData r:id="rId74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Banana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28" name="Picture 127"/>
              <p:cNvPicPr preferRelativeResize="0">
                <a:picLocks noChangeAspect="1"/>
              </p:cNvPicPr>
              <p:nvPr>
                <p:custDataLst>
                  <p:custData r:id="rId75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</p:pic>
        </p:grpSp>
        <p:grpSp>
          <p:nvGrpSpPr>
            <p:cNvPr id="118" name="Group 117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solidFill>
              <a:schemeClr val="bg2"/>
            </a:solidFill>
          </p:grpSpPr>
          <p:sp>
            <p:nvSpPr>
              <p:cNvPr id="123" name="Content"/>
              <p:cNvSpPr/>
              <p:nvPr>
                <p:custDataLst>
                  <p:custData r:id="rId70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4" name="Content"/>
              <p:cNvSpPr/>
              <p:nvPr>
                <p:custDataLst>
                  <p:custData r:id="rId71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Dal Rice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25" name="Picture 124"/>
              <p:cNvPicPr preferRelativeResize="0">
                <a:picLocks noChangeAspect="1"/>
              </p:cNvPicPr>
              <p:nvPr>
                <p:custDataLst>
                  <p:custData r:id="rId72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</p:pic>
        </p:grpSp>
        <p:grpSp>
          <p:nvGrpSpPr>
            <p:cNvPr id="119" name="Group 118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solidFill>
              <a:schemeClr val="bg2"/>
            </a:solidFill>
          </p:grpSpPr>
          <p:sp>
            <p:nvSpPr>
              <p:cNvPr id="120" name="Content"/>
              <p:cNvSpPr/>
              <p:nvPr>
                <p:custDataLst>
                  <p:custData r:id="rId67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1" name="Content"/>
              <p:cNvSpPr/>
              <p:nvPr>
                <p:custDataLst>
                  <p:custData r:id="rId68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Sweet Corn Soup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22" name="Picture 121"/>
              <p:cNvPicPr preferRelativeResize="0">
                <a:picLocks noChangeAspect="1"/>
              </p:cNvPicPr>
              <p:nvPr>
                <p:custDataLst>
                  <p:custData r:id="rId69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</p:pic>
        </p:grpSp>
      </p:grpSp>
      <p:grpSp>
        <p:nvGrpSpPr>
          <p:cNvPr id="132" name="Group 131"/>
          <p:cNvGrpSpPr/>
          <p:nvPr/>
        </p:nvGrpSpPr>
        <p:grpSpPr>
          <a:xfrm>
            <a:off x="3505200" y="2476120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33" name="Group 132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42" name="Content"/>
              <p:cNvSpPr/>
              <p:nvPr>
                <p:custDataLst>
                  <p:custData r:id="rId64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3" name="Content"/>
              <p:cNvSpPr/>
              <p:nvPr>
                <p:custDataLst>
                  <p:custData r:id="rId65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Upma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44" name="Picture 143"/>
              <p:cNvPicPr preferRelativeResize="0">
                <a:picLocks noChangeAspect="1"/>
              </p:cNvPicPr>
              <p:nvPr>
                <p:custDataLst>
                  <p:custData r:id="rId66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34" name="Group 133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39" name="Content"/>
              <p:cNvSpPr/>
              <p:nvPr>
                <p:custDataLst>
                  <p:custData r:id="rId61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0" name="Content"/>
              <p:cNvSpPr/>
              <p:nvPr>
                <p:custDataLst>
                  <p:custData r:id="rId62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Palak</a:t>
                </a:r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</a:t>
                </a:r>
              </a:p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Paneer</a:t>
                </a:r>
              </a:p>
            </p:txBody>
          </p:sp>
          <p:pic>
            <p:nvPicPr>
              <p:cNvPr id="141" name="Picture 140"/>
              <p:cNvPicPr preferRelativeResize="0">
                <a:picLocks noChangeAspect="1"/>
              </p:cNvPicPr>
              <p:nvPr>
                <p:custDataLst>
                  <p:custData r:id="rId63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35" name="Group 134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36" name="Content"/>
              <p:cNvSpPr/>
              <p:nvPr>
                <p:custDataLst>
                  <p:custData r:id="rId58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7" name="Content"/>
              <p:cNvSpPr/>
              <p:nvPr>
                <p:custDataLst>
                  <p:custData r:id="rId59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Dal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38" name="Picture 137"/>
              <p:cNvPicPr preferRelativeResize="0">
                <a:picLocks noChangeAspect="1"/>
              </p:cNvPicPr>
              <p:nvPr>
                <p:custDataLst>
                  <p:custData r:id="rId60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45" name="Group 144"/>
          <p:cNvGrpSpPr/>
          <p:nvPr/>
        </p:nvGrpSpPr>
        <p:grpSpPr>
          <a:xfrm>
            <a:off x="4419600" y="2476120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46" name="Group 145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55" name="Content"/>
              <p:cNvSpPr/>
              <p:nvPr>
                <p:custDataLst>
                  <p:custData r:id="rId55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6" name="Content"/>
              <p:cNvSpPr/>
              <p:nvPr>
                <p:custDataLst>
                  <p:custData r:id="rId56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Bagaani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57" name="Picture 156"/>
              <p:cNvPicPr preferRelativeResize="0">
                <a:picLocks noChangeAspect="1"/>
              </p:cNvPicPr>
              <p:nvPr>
                <p:custDataLst>
                  <p:custData r:id="rId57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47" name="Group 146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52" name="Content"/>
              <p:cNvSpPr/>
              <p:nvPr>
                <p:custDataLst>
                  <p:custData r:id="rId52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3" name="Content"/>
              <p:cNvSpPr/>
              <p:nvPr>
                <p:custDataLst>
                  <p:custData r:id="rId53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</a:t>
                </a:r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Eat out</a:t>
                </a:r>
              </a:p>
            </p:txBody>
          </p:sp>
          <p:pic>
            <p:nvPicPr>
              <p:cNvPr id="154" name="Picture 153"/>
              <p:cNvPicPr preferRelativeResize="0">
                <a:picLocks noChangeAspect="1"/>
              </p:cNvPicPr>
              <p:nvPr>
                <p:custDataLst>
                  <p:custData r:id="rId54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solidFill>
                <a:srgbClr val="FFFFCC"/>
              </a:solidFill>
              <a:ln>
                <a:noFill/>
              </a:ln>
            </p:spPr>
          </p:pic>
        </p:grpSp>
        <p:grpSp>
          <p:nvGrpSpPr>
            <p:cNvPr id="148" name="Group 147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49" name="Content"/>
              <p:cNvSpPr/>
              <p:nvPr>
                <p:custDataLst>
                  <p:custData r:id="rId49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0" name="Content"/>
              <p:cNvSpPr/>
              <p:nvPr>
                <p:custDataLst>
                  <p:custData r:id="rId50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Sauted</a:t>
                </a:r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Veg.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51" name="Picture 150"/>
              <p:cNvPicPr preferRelativeResize="0">
                <a:picLocks noChangeAspect="1"/>
              </p:cNvPicPr>
              <p:nvPr>
                <p:custDataLst>
                  <p:custData r:id="rId51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58" name="Group 157"/>
          <p:cNvGrpSpPr/>
          <p:nvPr/>
        </p:nvGrpSpPr>
        <p:grpSpPr>
          <a:xfrm>
            <a:off x="5257800" y="2475292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59" name="Group 158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68" name="Content"/>
              <p:cNvSpPr/>
              <p:nvPr>
                <p:custDataLst>
                  <p:custData r:id="rId46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9" name="Content"/>
              <p:cNvSpPr/>
              <p:nvPr>
                <p:custDataLst>
                  <p:custData r:id="rId47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Poha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70" name="Picture 169"/>
              <p:cNvPicPr preferRelativeResize="0">
                <a:picLocks noChangeAspect="1"/>
              </p:cNvPicPr>
              <p:nvPr>
                <p:custDataLst>
                  <p:custData r:id="rId48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60" name="Group 159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65" name="Content"/>
              <p:cNvSpPr/>
              <p:nvPr>
                <p:custDataLst>
                  <p:custData r:id="rId43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6" name="Content"/>
              <p:cNvSpPr/>
              <p:nvPr>
                <p:custDataLst>
                  <p:custData r:id="rId44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Bhindi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7" name="Picture 166"/>
              <p:cNvPicPr preferRelativeResize="0">
                <a:picLocks noChangeAspect="1"/>
              </p:cNvPicPr>
              <p:nvPr>
                <p:custDataLst>
                  <p:custData r:id="rId45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61" name="Group 160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62" name="Content"/>
              <p:cNvSpPr/>
              <p:nvPr>
                <p:custDataLst>
                  <p:custData r:id="rId40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3" name="Content"/>
              <p:cNvSpPr/>
              <p:nvPr>
                <p:custDataLst>
                  <p:custData r:id="rId41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Tomatoe</a:t>
                </a:r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Soup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4" name="Picture 163"/>
              <p:cNvPicPr preferRelativeResize="0">
                <a:picLocks noChangeAspect="1"/>
              </p:cNvPicPr>
              <p:nvPr>
                <p:custDataLst>
                  <p:custData r:id="rId42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71" name="Group 170"/>
          <p:cNvGrpSpPr/>
          <p:nvPr/>
        </p:nvGrpSpPr>
        <p:grpSpPr>
          <a:xfrm>
            <a:off x="6172200" y="2475292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72" name="Group 171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81" name="Content"/>
              <p:cNvSpPr/>
              <p:nvPr>
                <p:custDataLst>
                  <p:custData r:id="rId37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2" name="Content"/>
              <p:cNvSpPr/>
              <p:nvPr>
                <p:custDataLst>
                  <p:custData r:id="rId38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Sandwich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83" name="Picture 182"/>
              <p:cNvPicPr preferRelativeResize="0">
                <a:picLocks noChangeAspect="1"/>
              </p:cNvPicPr>
              <p:nvPr>
                <p:custDataLst>
                  <p:custData r:id="rId39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73" name="Group 172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78" name="Content"/>
              <p:cNvSpPr/>
              <p:nvPr>
                <p:custDataLst>
                  <p:custData r:id="rId34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9" name="Content"/>
              <p:cNvSpPr/>
              <p:nvPr>
                <p:custDataLst>
                  <p:custData r:id="rId35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Poriyal</a:t>
                </a:r>
                <a:endParaRPr 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80" name="Picture 179"/>
              <p:cNvPicPr preferRelativeResize="0">
                <a:picLocks noChangeAspect="1"/>
              </p:cNvPicPr>
              <p:nvPr>
                <p:custDataLst>
                  <p:custData r:id="rId36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74" name="Group 173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75" name="Content"/>
              <p:cNvSpPr/>
              <p:nvPr>
                <p:custDataLst>
                  <p:custData r:id="rId31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6" name="Content"/>
              <p:cNvSpPr/>
              <p:nvPr>
                <p:custDataLst>
                  <p:custData r:id="rId32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Pasta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77" name="Picture 176"/>
              <p:cNvPicPr preferRelativeResize="0">
                <a:picLocks noChangeAspect="1"/>
              </p:cNvPicPr>
              <p:nvPr>
                <p:custDataLst>
                  <p:custData r:id="rId33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84" name="Group 183"/>
          <p:cNvGrpSpPr/>
          <p:nvPr/>
        </p:nvGrpSpPr>
        <p:grpSpPr>
          <a:xfrm>
            <a:off x="7010400" y="2476120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85" name="Group 184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94" name="Content"/>
              <p:cNvSpPr/>
              <p:nvPr>
                <p:custDataLst>
                  <p:custData r:id="rId28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5" name="Content"/>
              <p:cNvSpPr/>
              <p:nvPr>
                <p:custDataLst>
                  <p:custData r:id="rId29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Dhokla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96" name="Picture 195"/>
              <p:cNvPicPr preferRelativeResize="0">
                <a:picLocks noChangeAspect="1"/>
              </p:cNvPicPr>
              <p:nvPr>
                <p:custDataLst>
                  <p:custData r:id="rId30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86" name="Group 185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91" name="Content"/>
              <p:cNvSpPr/>
              <p:nvPr>
                <p:custDataLst>
                  <p:custData r:id="rId25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2" name="Content"/>
              <p:cNvSpPr/>
              <p:nvPr>
                <p:custDataLst>
                  <p:custData r:id="rId26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Ghia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93" name="Picture 192"/>
              <p:cNvPicPr preferRelativeResize="0">
                <a:picLocks noChangeAspect="1"/>
              </p:cNvPicPr>
              <p:nvPr>
                <p:custDataLst>
                  <p:custData r:id="rId27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87" name="Group 186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88" name="Content"/>
              <p:cNvSpPr/>
              <p:nvPr>
                <p:custDataLst>
                  <p:custData r:id="rId22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9" name="Content"/>
              <p:cNvSpPr/>
              <p:nvPr>
                <p:custDataLst>
                  <p:custData r:id="rId23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Dal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90" name="Picture 189"/>
              <p:cNvPicPr preferRelativeResize="0">
                <a:picLocks noChangeAspect="1"/>
              </p:cNvPicPr>
              <p:nvPr>
                <p:custDataLst>
                  <p:custData r:id="rId24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97" name="Group 196"/>
          <p:cNvGrpSpPr/>
          <p:nvPr/>
        </p:nvGrpSpPr>
        <p:grpSpPr>
          <a:xfrm>
            <a:off x="7850201" y="2476120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98" name="Group 197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207" name="Content"/>
              <p:cNvSpPr/>
              <p:nvPr>
                <p:custDataLst>
                  <p:custData r:id="rId19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8" name="Content"/>
              <p:cNvSpPr/>
              <p:nvPr>
                <p:custDataLst>
                  <p:custData r:id="rId20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Sevaiyan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09" name="Picture 208"/>
              <p:cNvPicPr preferRelativeResize="0">
                <a:picLocks noChangeAspect="1"/>
              </p:cNvPicPr>
              <p:nvPr>
                <p:custDataLst>
                  <p:custData r:id="rId21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99" name="Group 198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204" name="Content"/>
              <p:cNvSpPr/>
              <p:nvPr>
                <p:custDataLst>
                  <p:custData r:id="rId16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5" name="Content"/>
              <p:cNvSpPr/>
              <p:nvPr>
                <p:custDataLst>
                  <p:custData r:id="rId17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Aaloo</a:t>
                </a:r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</a:t>
                </a:r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Burji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06" name="Picture 205"/>
              <p:cNvPicPr preferRelativeResize="0">
                <a:picLocks noChangeAspect="1"/>
              </p:cNvPicPr>
              <p:nvPr>
                <p:custDataLst>
                  <p:custData r:id="rId18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200" name="Group 199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201" name="Content"/>
              <p:cNvSpPr/>
              <p:nvPr>
                <p:custDataLst>
                  <p:custData r:id="rId13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2" name="Content"/>
              <p:cNvSpPr/>
              <p:nvPr>
                <p:custDataLst>
                  <p:custData r:id="rId14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Dabeli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03" name="Picture 202"/>
              <p:cNvPicPr preferRelativeResize="0">
                <a:picLocks noChangeAspect="1"/>
              </p:cNvPicPr>
              <p:nvPr>
                <p:custDataLst>
                  <p:custData r:id="rId15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sp>
        <p:nvSpPr>
          <p:cNvPr id="210" name="Content"/>
          <p:cNvSpPr/>
          <p:nvPr>
            <p:custDataLst>
              <p:custData r:id="rId5"/>
            </p:custDataLst>
          </p:nvPr>
        </p:nvSpPr>
        <p:spPr>
          <a:xfrm>
            <a:off x="381000" y="1541238"/>
            <a:ext cx="704954" cy="267908"/>
          </a:xfrm>
          <a:prstGeom prst="roundRect">
            <a:avLst>
              <a:gd name="adj" fmla="val 28629"/>
            </a:avLst>
          </a:prstGeom>
          <a:solidFill>
            <a:schemeClr val="bg1">
              <a:lumMod val="95000"/>
            </a:schemeClr>
          </a:solidFill>
          <a:ln w="3175">
            <a:noFill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" pitchFamily="34" charset="0"/>
              </a:rPr>
              <a:t>Today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latin typeface="Segoe UI Semibold" panose="020B0702040204020203" pitchFamily="34" charset="0"/>
              <a:cs typeface="Segoe UI" pitchFamily="34" charset="0"/>
            </a:endParaRPr>
          </a:p>
        </p:txBody>
      </p:sp>
      <p:sp>
        <p:nvSpPr>
          <p:cNvPr id="246" name="Content"/>
          <p:cNvSpPr/>
          <p:nvPr>
            <p:custDataLst>
              <p:custData r:id="rId6"/>
            </p:custDataLst>
          </p:nvPr>
        </p:nvSpPr>
        <p:spPr>
          <a:xfrm>
            <a:off x="457200" y="3247786"/>
            <a:ext cx="990600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Sweet Corn Soup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8" name="Content"/>
          <p:cNvSpPr/>
          <p:nvPr>
            <p:custDataLst>
              <p:custData r:id="rId7"/>
            </p:custDataLst>
          </p:nvPr>
        </p:nvSpPr>
        <p:spPr>
          <a:xfrm>
            <a:off x="457200" y="3552586"/>
            <a:ext cx="990600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Dal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9" name="Content"/>
          <p:cNvSpPr/>
          <p:nvPr>
            <p:custDataLst>
              <p:custData r:id="rId8"/>
            </p:custDataLst>
          </p:nvPr>
        </p:nvSpPr>
        <p:spPr>
          <a:xfrm>
            <a:off x="457200" y="3857386"/>
            <a:ext cx="990600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Sauted</a:t>
            </a:r>
            <a: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Veg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0" name="Content"/>
          <p:cNvSpPr/>
          <p:nvPr>
            <p:custDataLst>
              <p:custData r:id="rId9"/>
            </p:custDataLst>
          </p:nvPr>
        </p:nvSpPr>
        <p:spPr>
          <a:xfrm>
            <a:off x="457200" y="4162186"/>
            <a:ext cx="990600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Tomatoe</a:t>
            </a:r>
            <a: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Soup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1" name="Content"/>
          <p:cNvSpPr/>
          <p:nvPr>
            <p:custDataLst>
              <p:custData r:id="rId10"/>
            </p:custDataLst>
          </p:nvPr>
        </p:nvSpPr>
        <p:spPr>
          <a:xfrm>
            <a:off x="457200" y="4466986"/>
            <a:ext cx="990600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Red Sauce Pasta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2" name="Content"/>
          <p:cNvSpPr/>
          <p:nvPr>
            <p:custDataLst>
              <p:custData r:id="rId11"/>
            </p:custDataLst>
          </p:nvPr>
        </p:nvSpPr>
        <p:spPr>
          <a:xfrm>
            <a:off x="457200" y="4771786"/>
            <a:ext cx="990600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Dabeli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3" name="Content"/>
          <p:cNvSpPr/>
          <p:nvPr>
            <p:custDataLst>
              <p:custData r:id="rId12"/>
            </p:custDataLst>
          </p:nvPr>
        </p:nvSpPr>
        <p:spPr>
          <a:xfrm>
            <a:off x="457200" y="5076586"/>
            <a:ext cx="990600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Pav</a:t>
            </a:r>
            <a: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Bhaji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5" name="Scrollbar"/>
          <p:cNvSpPr/>
          <p:nvPr/>
        </p:nvSpPr>
        <p:spPr bwMode="auto">
          <a:xfrm>
            <a:off x="1524000" y="3662128"/>
            <a:ext cx="45719" cy="4526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364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76200" y="685964"/>
            <a:ext cx="8972674" cy="6066800"/>
          </a:xfrm>
          <a:prstGeom prst="rect">
            <a:avLst/>
          </a:prstGeom>
          <a:solidFill>
            <a:srgbClr val="D1E7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6" name="WebBrowser"/>
          <p:cNvGrpSpPr/>
          <p:nvPr>
            <p:custDataLst>
              <p:custData r:id="rId1"/>
            </p:custDataLst>
          </p:nvPr>
        </p:nvGrpSpPr>
        <p:grpSpPr>
          <a:xfrm>
            <a:off x="-18926" y="804"/>
            <a:ext cx="9144000" cy="6858000"/>
            <a:chOff x="0" y="0"/>
            <a:chExt cx="9144000" cy="6858000"/>
          </a:xfrm>
          <a:noFill/>
        </p:grpSpPr>
        <p:sp>
          <p:nvSpPr>
            <p:cNvPr id="17" name="Background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grpFill/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8" name="WindowTitle"/>
            <p:cNvSpPr txBox="1"/>
            <p:nvPr/>
          </p:nvSpPr>
          <p:spPr>
            <a:xfrm>
              <a:off x="22515" y="22341"/>
              <a:ext cx="1176028" cy="230832"/>
            </a:xfrm>
            <a:prstGeom prst="rect">
              <a:avLst/>
            </a:prstGeom>
            <a:grp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200" dirty="0" smtClean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Web page title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81598" y="286385"/>
              <a:ext cx="320040" cy="316520"/>
              <a:chOff x="72073" y="221749"/>
              <a:chExt cx="320040" cy="316520"/>
            </a:xfrm>
            <a:grpFill/>
          </p:grpSpPr>
          <p:sp>
            <p:nvSpPr>
              <p:cNvPr id="43" name="Oval 42"/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pFill/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Left Arrow 43"/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grpFill/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453671" y="286384"/>
              <a:ext cx="320040" cy="316520"/>
              <a:chOff x="444146" y="221748"/>
              <a:chExt cx="320040" cy="316520"/>
            </a:xfrm>
            <a:grpFill/>
          </p:grpSpPr>
          <p:sp>
            <p:nvSpPr>
              <p:cNvPr id="41" name="Oval 40"/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pFill/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Right Arrow 41"/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grpFill/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21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  <a:grpFill/>
          </p:grpSpPr>
          <p:cxnSp>
            <p:nvCxnSpPr>
              <p:cNvPr id="36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grpFill/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37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grpFill/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38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grpFill/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grp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grpFill/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WebPageBody"/>
            <p:cNvSpPr/>
            <p:nvPr/>
          </p:nvSpPr>
          <p:spPr>
            <a:xfrm>
              <a:off x="76200" y="685159"/>
              <a:ext cx="8991600" cy="6066801"/>
            </a:xfrm>
            <a:prstGeom prst="rect">
              <a:avLst/>
            </a:prstGeom>
            <a:grpFill/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8386335" y="360579"/>
              <a:ext cx="640645" cy="183940"/>
              <a:chOff x="8303527" y="360579"/>
              <a:chExt cx="640645" cy="183940"/>
            </a:xfrm>
            <a:grpFill/>
          </p:grpSpPr>
          <p:pic>
            <p:nvPicPr>
              <p:cNvPr id="33" name="Picture 2" descr="C:\Users\t-dantay\Documents\Placeholders\home.png"/>
              <p:cNvPicPr>
                <a:picLocks noChangeAspect="1" noChangeArrowheads="1"/>
              </p:cNvPicPr>
              <p:nvPr/>
            </p:nvPicPr>
            <p:blipFill>
              <a:blip r:embed="rId7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34" name="Picture 2" descr="C:\Users\t-dantay\Documents\Placeholders\setting.png"/>
              <p:cNvPicPr>
                <a:picLocks noChangeAspect="1" noChangeArrowheads="1"/>
              </p:cNvPicPr>
              <p:nvPr/>
            </p:nvPicPr>
            <p:blipFill rotWithShape="1">
              <a:blip r:embed="rId7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35" name="Picture 2" descr="C:\Users\t-dantay\Documents\Placeholders\star.png"/>
              <p:cNvPicPr>
                <a:picLocks noChangeAspect="1" noChangeArrowheads="1"/>
              </p:cNvPicPr>
              <p:nvPr/>
            </p:nvPicPr>
            <p:blipFill>
              <a:blip r:embed="rId7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grpFill/>
              <a:extLst/>
            </p:spPr>
          </p:pic>
        </p:grpSp>
        <p:grpSp>
          <p:nvGrpSpPr>
            <p:cNvPr id="24" name="Group 23"/>
            <p:cNvGrpSpPr/>
            <p:nvPr/>
          </p:nvGrpSpPr>
          <p:grpSpPr>
            <a:xfrm>
              <a:off x="923925" y="340846"/>
              <a:ext cx="7142930" cy="228600"/>
              <a:chOff x="923925" y="340846"/>
              <a:chExt cx="7142930" cy="228600"/>
            </a:xfrm>
            <a:grpFill/>
          </p:grpSpPr>
          <p:sp>
            <p:nvSpPr>
              <p:cNvPr id="25" name="UrlBar"/>
              <p:cNvSpPr/>
              <p:nvPr/>
            </p:nvSpPr>
            <p:spPr>
              <a:xfrm>
                <a:off x="923925" y="340846"/>
                <a:ext cx="7142930" cy="228600"/>
              </a:xfrm>
              <a:prstGeom prst="rect">
                <a:avLst/>
              </a:prstGeom>
              <a:grpFill/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http://www.url.com</a:t>
                </a:r>
                <a:endPara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7260350" y="363706"/>
                <a:ext cx="744325" cy="182880"/>
                <a:chOff x="7260350" y="363706"/>
                <a:chExt cx="744325" cy="182880"/>
              </a:xfrm>
              <a:grpFill/>
            </p:grpSpPr>
            <p:pic>
              <p:nvPicPr>
                <p:cNvPr id="27" name="Search" descr="C:\Users\t-dantay\Documents\Placeholders\search.png"/>
                <p:cNvPicPr>
                  <a:picLocks noChangeAspect="1" noChangeArrowheads="1"/>
                </p:cNvPicPr>
                <p:nvPr/>
              </p:nvPicPr>
              <p:blipFill>
                <a:blip r:embed="rId7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260350" y="363706"/>
                  <a:ext cx="182880" cy="182880"/>
                </a:xfrm>
                <a:prstGeom prst="rect">
                  <a:avLst/>
                </a:prstGeom>
                <a:grpFill/>
                <a:extLst/>
              </p:spPr>
            </p:pic>
            <p:pic>
              <p:nvPicPr>
                <p:cNvPr id="28" name="Refresh" descr="C:\Users\t-dantay\Documents\First24\arrowrepeat1.png"/>
                <p:cNvPicPr>
                  <a:picLocks noChangeAspect="1" noChangeArrowheads="1"/>
                </p:cNvPicPr>
                <p:nvPr/>
              </p:nvPicPr>
              <p:blipFill>
                <a:blip r:embed="rId7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4400" y="363706"/>
                  <a:ext cx="182880" cy="182880"/>
                </a:xfrm>
                <a:prstGeom prst="rect">
                  <a:avLst/>
                </a:prstGeom>
                <a:grpFill/>
                <a:extLst/>
              </p:spPr>
            </p:pic>
            <p:pic>
              <p:nvPicPr>
                <p:cNvPr id="29" name="Drop Down" descr="C:\Users\t-dantay\Documents\First24\arrowsimple1.png"/>
                <p:cNvPicPr>
                  <a:picLocks noChangeAspect="1" noChangeArrowheads="1"/>
                </p:cNvPicPr>
                <p:nvPr/>
              </p:nvPicPr>
              <p:blipFill>
                <a:blip r:embed="rId8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7476150" y="409426"/>
                  <a:ext cx="91440" cy="91440"/>
                </a:xfrm>
                <a:prstGeom prst="rect">
                  <a:avLst/>
                </a:prstGeom>
                <a:grpFill/>
                <a:extLst/>
              </p:spPr>
            </p:pic>
            <p:grpSp>
              <p:nvGrpSpPr>
                <p:cNvPr id="30" name="X"/>
                <p:cNvGrpSpPr/>
                <p:nvPr/>
              </p:nvGrpSpPr>
              <p:grpSpPr>
                <a:xfrm>
                  <a:off x="7913235" y="409426"/>
                  <a:ext cx="91440" cy="91440"/>
                  <a:chOff x="4687215" y="1739180"/>
                  <a:chExt cx="91440" cy="91440"/>
                </a:xfrm>
                <a:grpFill/>
              </p:grpSpPr>
              <p:cxnSp>
                <p:nvCxnSpPr>
                  <p:cNvPr id="31" name="Straight Connector 30"/>
                  <p:cNvCxnSpPr/>
                  <p:nvPr/>
                </p:nvCxnSpPr>
                <p:spPr>
                  <a:xfrm flipV="1">
                    <a:off x="4687215" y="1739180"/>
                    <a:ext cx="91440" cy="91440"/>
                  </a:xfrm>
                  <a:prstGeom prst="line">
                    <a:avLst/>
                  </a:prstGeom>
                  <a:grpFill/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4687215" y="1739180"/>
                    <a:ext cx="91440" cy="91440"/>
                  </a:xfrm>
                  <a:prstGeom prst="line">
                    <a:avLst/>
                  </a:prstGeom>
                  <a:grpFill/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</p:grpSp>
          </p:grpSp>
        </p:grpSp>
      </p:grpSp>
      <p:sp>
        <p:nvSpPr>
          <p:cNvPr id="99" name="DownArrow"/>
          <p:cNvSpPr>
            <a:spLocks/>
          </p:cNvSpPr>
          <p:nvPr/>
        </p:nvSpPr>
        <p:spPr bwMode="auto">
          <a:xfrm rot="5400000">
            <a:off x="2987040" y="3021984"/>
            <a:ext cx="45719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200" kern="0" dirty="0" smtClean="0">
              <a:solidFill>
                <a:prstClr val="black">
                  <a:lumMod val="65000"/>
                  <a:lumOff val="35000"/>
                </a:prstClr>
              </a:solidFill>
              <a:latin typeface="Segoe"/>
            </a:endParaRPr>
          </a:p>
        </p:txBody>
      </p:sp>
      <p:sp>
        <p:nvSpPr>
          <p:cNvPr id="84" name="DownArrow"/>
          <p:cNvSpPr>
            <a:spLocks/>
          </p:cNvSpPr>
          <p:nvPr/>
        </p:nvSpPr>
        <p:spPr bwMode="auto">
          <a:xfrm rot="5400000">
            <a:off x="1607869" y="3055669"/>
            <a:ext cx="60862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200" kern="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"/>
            </a:endParaRPr>
          </a:p>
        </p:txBody>
      </p:sp>
      <p:sp>
        <p:nvSpPr>
          <p:cNvPr id="85" name="DownArrow"/>
          <p:cNvSpPr>
            <a:spLocks/>
          </p:cNvSpPr>
          <p:nvPr/>
        </p:nvSpPr>
        <p:spPr bwMode="auto">
          <a:xfrm rot="5400000">
            <a:off x="1607869" y="2811731"/>
            <a:ext cx="60862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200" kern="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"/>
            </a:endParaRPr>
          </a:p>
        </p:txBody>
      </p:sp>
      <p:sp>
        <p:nvSpPr>
          <p:cNvPr id="89" name="DownArrow"/>
          <p:cNvSpPr>
            <a:spLocks/>
          </p:cNvSpPr>
          <p:nvPr/>
        </p:nvSpPr>
        <p:spPr bwMode="auto">
          <a:xfrm rot="5400000">
            <a:off x="1607869" y="2583131"/>
            <a:ext cx="60862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200" kern="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02372" y="685800"/>
            <a:ext cx="8462030" cy="543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3" name="Rectangle 62"/>
          <p:cNvSpPr>
            <a:spLocks noChangeAspect="1"/>
          </p:cNvSpPr>
          <p:nvPr/>
        </p:nvSpPr>
        <p:spPr>
          <a:xfrm>
            <a:off x="4376215" y="3452664"/>
            <a:ext cx="4169357" cy="1145167"/>
          </a:xfrm>
          <a:prstGeom prst="rect">
            <a:avLst/>
          </a:prstGeom>
          <a:blipFill>
            <a:blip r:embed="rId81"/>
            <a:srcRect/>
            <a:stretch>
              <a:fillRect t="-131273" b="-75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2372" y="1229190"/>
            <a:ext cx="8462029" cy="5523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210310" y="1371600"/>
            <a:ext cx="8645531" cy="609600"/>
            <a:chOff x="210310" y="2819400"/>
            <a:chExt cx="8645531" cy="609600"/>
          </a:xfrm>
          <a:solidFill>
            <a:srgbClr val="F6E1AC"/>
          </a:solidFill>
        </p:grpSpPr>
        <p:sp>
          <p:nvSpPr>
            <p:cNvPr id="73" name="Rectangle 72"/>
            <p:cNvSpPr/>
            <p:nvPr/>
          </p:nvSpPr>
          <p:spPr>
            <a:xfrm>
              <a:off x="210310" y="2819400"/>
              <a:ext cx="8645531" cy="609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371600" y="2977354"/>
              <a:ext cx="1981200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 Semibold" panose="020B0702040204020203" pitchFamily="34" charset="0"/>
                </a:rPr>
                <a:t>Apr 17 – 23, 2017</a:t>
              </a:r>
              <a:endParaRPr 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Segoe UI Semibold" panose="020B0702040204020203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304800" y="685800"/>
            <a:ext cx="2549870" cy="6463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B08478"/>
                </a:solidFill>
                <a:latin typeface="Gungsuh" panose="02030600000101010101" pitchFamily="18" charset="-127"/>
                <a:ea typeface="Gungsuh" panose="02030600000101010101" pitchFamily="18" charset="-127"/>
                <a:cs typeface="MV Boli" panose="02000500030200090000" pitchFamily="2" charset="0"/>
              </a:rPr>
              <a:t>G.ro.me</a:t>
            </a:r>
            <a:endParaRPr lang="en-US" sz="3600" b="1" dirty="0">
              <a:solidFill>
                <a:srgbClr val="B08478"/>
              </a:solidFill>
              <a:latin typeface="Gungsuh" panose="02030600000101010101" pitchFamily="18" charset="-127"/>
              <a:ea typeface="Gungsuh" panose="02030600000101010101" pitchFamily="18" charset="-127"/>
              <a:cs typeface="MV Boli" panose="02000500030200090000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00200"/>
            <a:ext cx="228600" cy="228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2000" y="1600200"/>
            <a:ext cx="228600" cy="228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3" name="Content"/>
          <p:cNvSpPr/>
          <p:nvPr>
            <p:custDataLst>
              <p:custData r:id="rId2"/>
            </p:custDataLst>
          </p:nvPr>
        </p:nvSpPr>
        <p:spPr>
          <a:xfrm>
            <a:off x="6683985" y="1524000"/>
            <a:ext cx="704954" cy="267908"/>
          </a:xfrm>
          <a:prstGeom prst="roundRect">
            <a:avLst>
              <a:gd name="adj" fmla="val 28629"/>
            </a:avLst>
          </a:prstGeom>
          <a:solidFill>
            <a:srgbClr val="E19C79"/>
          </a:solidFill>
          <a:ln w="3175">
            <a:noFill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050" dirty="0">
                <a:solidFill>
                  <a:prstClr val="white"/>
                </a:solidFill>
                <a:latin typeface="Segoe UI Semibold" panose="020B0702040204020203" pitchFamily="34" charset="0"/>
                <a:cs typeface="Segoe UI" pitchFamily="34" charset="0"/>
              </a:rPr>
              <a:t>Save</a:t>
            </a:r>
          </a:p>
        </p:txBody>
      </p:sp>
      <p:sp>
        <p:nvSpPr>
          <p:cNvPr id="95" name="Content"/>
          <p:cNvSpPr/>
          <p:nvPr>
            <p:custDataLst>
              <p:custData r:id="rId3"/>
            </p:custDataLst>
          </p:nvPr>
        </p:nvSpPr>
        <p:spPr>
          <a:xfrm>
            <a:off x="7522185" y="1524000"/>
            <a:ext cx="1164615" cy="267908"/>
          </a:xfrm>
          <a:prstGeom prst="roundRect">
            <a:avLst>
              <a:gd name="adj" fmla="val 28629"/>
            </a:avLst>
          </a:prstGeom>
          <a:solidFill>
            <a:srgbClr val="E19C79"/>
          </a:solidFill>
          <a:ln w="3175">
            <a:noFill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050" dirty="0" smtClean="0">
                <a:solidFill>
                  <a:prstClr val="white"/>
                </a:solidFill>
                <a:latin typeface="Segoe UI Semibold" panose="020B0702040204020203" pitchFamily="34" charset="0"/>
                <a:cs typeface="Segoe UI" pitchFamily="34" charset="0"/>
              </a:rPr>
              <a:t>Grocery List</a:t>
            </a:r>
            <a:endParaRPr lang="en-US" sz="1050" dirty="0">
              <a:solidFill>
                <a:prstClr val="white"/>
              </a:solidFill>
              <a:latin typeface="Segoe UI Semibold" panose="020B0702040204020203" pitchFamily="34" charset="0"/>
              <a:cs typeface="Segoe UI" pitchFamily="34" charset="0"/>
            </a:endParaRPr>
          </a:p>
        </p:txBody>
      </p:sp>
      <p:graphicFrame>
        <p:nvGraphicFramePr>
          <p:cNvPr id="96" name="Table"/>
          <p:cNvGraphicFramePr>
            <a:graphicFrameLocks noGrp="1"/>
          </p:cNvGraphicFramePr>
          <p:nvPr>
            <p:custDataLst>
              <p:custData r:id="rId4"/>
            </p:custDataLst>
            <p:extLst>
              <p:ext uri="{D42A27DB-BD31-4B8C-83A1-F6EECF244321}">
                <p14:modId xmlns:p14="http://schemas.microsoft.com/office/powerpoint/2010/main" val="1859113071"/>
              </p:ext>
            </p:extLst>
          </p:nvPr>
        </p:nvGraphicFramePr>
        <p:xfrm>
          <a:off x="1676400" y="2057400"/>
          <a:ext cx="7010400" cy="2352843"/>
        </p:xfrm>
        <a:graphic>
          <a:graphicData uri="http://schemas.openxmlformats.org/drawingml/2006/table">
            <a:tbl>
              <a:tblPr firstRow="1">
                <a:effectLst/>
                <a:tableStyleId>{8EC20E35-A176-4012-BC5E-935CFFF8708E}</a:tableStyleId>
              </a:tblPr>
              <a:tblGrid>
                <a:gridCol w="304800"/>
                <a:gridCol w="533400"/>
                <a:gridCol w="914400"/>
                <a:gridCol w="914400"/>
                <a:gridCol w="852739"/>
                <a:gridCol w="899861"/>
                <a:gridCol w="914400"/>
                <a:gridCol w="762000"/>
                <a:gridCol w="914400"/>
              </a:tblGrid>
              <a:tr h="3676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dirty="0" smtClean="0">
                        <a:solidFill>
                          <a:srgbClr val="00C891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Meal</a:t>
                      </a:r>
                      <a:r>
                        <a:rPr lang="en-US" sz="9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Fri</a:t>
                      </a:r>
                      <a:r>
                        <a:rPr lang="en-US" sz="9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4/14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Sat 4/15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Sun 4/16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Mon 4/17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Tue 4/18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Wed 4/19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Thur</a:t>
                      </a: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4/20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88211">
                <a:tc>
                  <a:txBody>
                    <a:bodyPr/>
                    <a:lstStyle/>
                    <a:p>
                      <a:pPr algn="ctr"/>
                      <a:endParaRPr lang="en-US" sz="800" b="1" dirty="0" smtClean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  <a:p>
                      <a:pPr algn="ctr"/>
                      <a:endParaRPr lang="en-US" sz="800" b="1" dirty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/>
                      <a:endParaRPr kumimoji="0" 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rtl="0" eaLnBrk="1" latinLnBrk="0" hangingPunct="1"/>
                      <a:r>
                        <a:rPr kumimoji="0" lang="en-US" sz="7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Breakfast</a:t>
                      </a: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441158"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algn="l" rtl="0" eaLnBrk="1" latinLnBrk="0" hangingPunct="1"/>
                      <a:r>
                        <a:rPr kumimoji="0" lang="en-US" sz="7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Lunch</a:t>
                      </a: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  <a:tr h="955842">
                <a:tc>
                  <a:txBody>
                    <a:bodyPr/>
                    <a:lstStyle/>
                    <a:p>
                      <a:pPr algn="ctr"/>
                      <a:endParaRPr lang="en-US" sz="800" b="1" dirty="0" smtClean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l"/>
                      <a:r>
                        <a:rPr kumimoji="0" lang="en-US" sz="7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Dinner</a:t>
                      </a: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5" name="Background"/>
          <p:cNvSpPr/>
          <p:nvPr/>
        </p:nvSpPr>
        <p:spPr>
          <a:xfrm>
            <a:off x="371822" y="2057400"/>
            <a:ext cx="1228378" cy="2362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rtlCol="0" anchor="ctr"/>
          <a:lstStyle/>
          <a:p>
            <a:pPr algn="ctr"/>
            <a:endParaRPr lang="en-US" sz="800">
              <a:solidFill>
                <a:prstClr val="white"/>
              </a:solidFill>
            </a:endParaRPr>
          </a:p>
        </p:txBody>
      </p:sp>
      <p:sp>
        <p:nvSpPr>
          <p:cNvPr id="106" name="Content"/>
          <p:cNvSpPr/>
          <p:nvPr>
            <p:custDataLst>
              <p:custData r:id="rId5"/>
            </p:custDataLst>
          </p:nvPr>
        </p:nvSpPr>
        <p:spPr>
          <a:xfrm>
            <a:off x="371821" y="2475292"/>
            <a:ext cx="1228379" cy="267908"/>
          </a:xfrm>
          <a:prstGeom prst="roundRect">
            <a:avLst>
              <a:gd name="adj" fmla="val 0"/>
            </a:avLst>
          </a:prstGeom>
          <a:solidFill>
            <a:srgbClr val="E19C79"/>
          </a:solidFill>
          <a:ln w="3175">
            <a:noFill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r>
              <a:rPr lang="en-US" sz="900" b="1" dirty="0" smtClean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Breakfast</a:t>
            </a:r>
            <a:endParaRPr lang="en-US" sz="900" b="1" dirty="0">
              <a:solidFill>
                <a:prstClr val="white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7" name="Title"/>
          <p:cNvSpPr txBox="1"/>
          <p:nvPr/>
        </p:nvSpPr>
        <p:spPr>
          <a:xfrm>
            <a:off x="304800" y="2108284"/>
            <a:ext cx="11622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Segoe UI" pitchFamily="34" charset="0"/>
                <a:cs typeface="Segoe UI" pitchFamily="34" charset="0"/>
              </a:rPr>
              <a:t>Select Dishes</a:t>
            </a:r>
            <a:endParaRPr lang="en-US" sz="900" b="1" dirty="0">
              <a:solidFill>
                <a:prstClr val="black">
                  <a:lumMod val="65000"/>
                  <a:lumOff val="35000"/>
                </a:prstClr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8" name="Content"/>
          <p:cNvSpPr/>
          <p:nvPr>
            <p:custDataLst>
              <p:custData r:id="rId6"/>
            </p:custDataLst>
          </p:nvPr>
        </p:nvSpPr>
        <p:spPr>
          <a:xfrm>
            <a:off x="371822" y="2706308"/>
            <a:ext cx="1228378" cy="267908"/>
          </a:xfrm>
          <a:prstGeom prst="roundRect">
            <a:avLst>
              <a:gd name="adj" fmla="val 0"/>
            </a:avLst>
          </a:prstGeom>
          <a:solidFill>
            <a:srgbClr val="E19C79"/>
          </a:solidFill>
          <a:ln w="3175">
            <a:noFill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r>
              <a:rPr lang="en-US" sz="900" b="1" dirty="0" smtClean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Lunch</a:t>
            </a:r>
            <a:endParaRPr lang="en-US" sz="900" b="1" dirty="0">
              <a:solidFill>
                <a:prstClr val="white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9" name="Content"/>
          <p:cNvSpPr/>
          <p:nvPr>
            <p:custDataLst>
              <p:custData r:id="rId7"/>
            </p:custDataLst>
          </p:nvPr>
        </p:nvSpPr>
        <p:spPr>
          <a:xfrm>
            <a:off x="371822" y="2971800"/>
            <a:ext cx="1228378" cy="267908"/>
          </a:xfrm>
          <a:prstGeom prst="roundRect">
            <a:avLst>
              <a:gd name="adj" fmla="val 0"/>
            </a:avLst>
          </a:prstGeom>
          <a:solidFill>
            <a:srgbClr val="E19C79"/>
          </a:solidFill>
          <a:ln w="3175">
            <a:noFill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r>
              <a:rPr lang="en-US" sz="900" b="1" dirty="0" smtClean="0">
                <a:solidFill>
                  <a:prstClr val="white"/>
                </a:solidFill>
                <a:latin typeface="Segoe UI" pitchFamily="34" charset="0"/>
                <a:cs typeface="Segoe UI" pitchFamily="34" charset="0"/>
              </a:rPr>
              <a:t>Dinner</a:t>
            </a:r>
            <a:endParaRPr lang="en-US" sz="900" b="1" dirty="0">
              <a:solidFill>
                <a:prstClr val="white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10" name="DownArrow"/>
          <p:cNvSpPr>
            <a:spLocks/>
          </p:cNvSpPr>
          <p:nvPr/>
        </p:nvSpPr>
        <p:spPr bwMode="auto">
          <a:xfrm rot="5400000">
            <a:off x="1473466" y="3055669"/>
            <a:ext cx="60862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200" kern="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"/>
            </a:endParaRPr>
          </a:p>
        </p:txBody>
      </p:sp>
      <p:sp>
        <p:nvSpPr>
          <p:cNvPr id="111" name="DownArrow"/>
          <p:cNvSpPr>
            <a:spLocks/>
          </p:cNvSpPr>
          <p:nvPr/>
        </p:nvSpPr>
        <p:spPr bwMode="auto">
          <a:xfrm rot="5400000">
            <a:off x="1473466" y="2811731"/>
            <a:ext cx="60862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200" kern="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"/>
            </a:endParaRPr>
          </a:p>
        </p:txBody>
      </p:sp>
      <p:sp>
        <p:nvSpPr>
          <p:cNvPr id="112" name="DownArrow"/>
          <p:cNvSpPr>
            <a:spLocks/>
          </p:cNvSpPr>
          <p:nvPr/>
        </p:nvSpPr>
        <p:spPr bwMode="auto">
          <a:xfrm rot="5400000">
            <a:off x="1473466" y="2583131"/>
            <a:ext cx="60862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200" kern="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1707312" y="2110325"/>
            <a:ext cx="247900" cy="1614637"/>
            <a:chOff x="1733300" y="2119163"/>
            <a:chExt cx="247900" cy="1614637"/>
          </a:xfrm>
        </p:grpSpPr>
        <p:grpSp>
          <p:nvGrpSpPr>
            <p:cNvPr id="97" name="Group 96"/>
            <p:cNvGrpSpPr/>
            <p:nvPr/>
          </p:nvGrpSpPr>
          <p:grpSpPr>
            <a:xfrm>
              <a:off x="1733300" y="2119163"/>
              <a:ext cx="247900" cy="1158795"/>
              <a:chOff x="1828800" y="2133600"/>
              <a:chExt cx="247900" cy="1158795"/>
            </a:xfrm>
          </p:grpSpPr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83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828800" y="2133600"/>
                <a:ext cx="247900" cy="228600"/>
              </a:xfrm>
              <a:prstGeom prst="rect">
                <a:avLst/>
              </a:prstGeom>
            </p:spPr>
          </p:pic>
          <p:pic>
            <p:nvPicPr>
              <p:cNvPr id="103" name="Picture 102"/>
              <p:cNvPicPr>
                <a:picLocks noChangeAspect="1"/>
              </p:cNvPicPr>
              <p:nvPr/>
            </p:nvPicPr>
            <p:blipFill>
              <a:blip r:embed="rId84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868862" y="3138637"/>
                <a:ext cx="167776" cy="153758"/>
              </a:xfrm>
              <a:prstGeom prst="rect">
                <a:avLst/>
              </a:prstGeom>
            </p:spPr>
          </p:pic>
        </p:grpSp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8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73362" y="3580042"/>
              <a:ext cx="167776" cy="153758"/>
            </a:xfrm>
            <a:prstGeom prst="rect">
              <a:avLst/>
            </a:prstGeom>
          </p:spPr>
        </p:pic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8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73362" y="2514600"/>
              <a:ext cx="167776" cy="153758"/>
            </a:xfrm>
            <a:prstGeom prst="rect">
              <a:avLst/>
            </a:prstGeom>
          </p:spPr>
        </p:pic>
      </p:grpSp>
      <p:grpSp>
        <p:nvGrpSpPr>
          <p:cNvPr id="115" name="Group 114"/>
          <p:cNvGrpSpPr/>
          <p:nvPr/>
        </p:nvGrpSpPr>
        <p:grpSpPr>
          <a:xfrm>
            <a:off x="2590800" y="2475292"/>
            <a:ext cx="762000" cy="1505428"/>
            <a:chOff x="3886200" y="2456972"/>
            <a:chExt cx="762000" cy="1505428"/>
          </a:xfrm>
        </p:grpSpPr>
        <p:grpSp>
          <p:nvGrpSpPr>
            <p:cNvPr id="116" name="Group 115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solidFill>
              <a:schemeClr val="bg2"/>
            </a:solidFill>
          </p:grpSpPr>
          <p:sp>
            <p:nvSpPr>
              <p:cNvPr id="129" name="Content"/>
              <p:cNvSpPr/>
              <p:nvPr>
                <p:custDataLst>
                  <p:custData r:id="rId71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0" name="Content"/>
              <p:cNvSpPr/>
              <p:nvPr>
                <p:custDataLst>
                  <p:custData r:id="rId72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Oatmeal</a:t>
                </a:r>
                <a:endParaRPr 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31" name="Picture 130"/>
              <p:cNvPicPr preferRelativeResize="0">
                <a:picLocks noChangeAspect="1"/>
              </p:cNvPicPr>
              <p:nvPr>
                <p:custDataLst>
                  <p:custData r:id="rId73"/>
                </p:custDataLst>
              </p:nvPr>
            </p:nvPicPr>
            <p:blipFill>
              <a:blip r:embed="rId85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17" name="Group 116"/>
            <p:cNvGrpSpPr/>
            <p:nvPr/>
          </p:nvGrpSpPr>
          <p:grpSpPr>
            <a:xfrm>
              <a:off x="3886200" y="2761772"/>
              <a:ext cx="762000" cy="257414"/>
              <a:chOff x="5715000" y="5943600"/>
              <a:chExt cx="762000" cy="257414"/>
            </a:xfrm>
            <a:solidFill>
              <a:schemeClr val="bg2"/>
            </a:solidFill>
          </p:grpSpPr>
          <p:sp>
            <p:nvSpPr>
              <p:cNvPr id="126" name="Content"/>
              <p:cNvSpPr/>
              <p:nvPr>
                <p:custDataLst>
                  <p:custData r:id="rId68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7" name="Content"/>
              <p:cNvSpPr/>
              <p:nvPr>
                <p:custDataLst>
                  <p:custData r:id="rId69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Banana</a:t>
                </a:r>
                <a:endParaRPr 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28" name="Picture 127"/>
              <p:cNvPicPr preferRelativeResize="0">
                <a:picLocks noChangeAspect="1"/>
              </p:cNvPicPr>
              <p:nvPr>
                <p:custDataLst>
                  <p:custData r:id="rId70"/>
                </p:custDataLst>
              </p:nvPr>
            </p:nvPicPr>
            <p:blipFill>
              <a:blip r:embed="rId85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18" name="Group 117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solidFill>
              <a:schemeClr val="bg2"/>
            </a:solidFill>
          </p:grpSpPr>
          <p:sp>
            <p:nvSpPr>
              <p:cNvPr id="123" name="Content"/>
              <p:cNvSpPr/>
              <p:nvPr>
                <p:custDataLst>
                  <p:custData r:id="rId65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4" name="Content"/>
              <p:cNvSpPr/>
              <p:nvPr>
                <p:custDataLst>
                  <p:custData r:id="rId66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Dal Rice</a:t>
                </a:r>
                <a:endParaRPr 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25" name="Picture 124"/>
              <p:cNvPicPr preferRelativeResize="0">
                <a:picLocks noChangeAspect="1"/>
              </p:cNvPicPr>
              <p:nvPr>
                <p:custDataLst>
                  <p:custData r:id="rId67"/>
                </p:custDataLst>
              </p:nvPr>
            </p:nvPicPr>
            <p:blipFill>
              <a:blip r:embed="rId85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19" name="Group 118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solidFill>
              <a:schemeClr val="bg2"/>
            </a:solidFill>
          </p:grpSpPr>
          <p:sp>
            <p:nvSpPr>
              <p:cNvPr id="120" name="Content"/>
              <p:cNvSpPr/>
              <p:nvPr>
                <p:custDataLst>
                  <p:custData r:id="rId62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1" name="Content"/>
              <p:cNvSpPr/>
              <p:nvPr>
                <p:custDataLst>
                  <p:custData r:id="rId63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Sweet Corn Soup</a:t>
                </a:r>
                <a:endParaRPr 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22" name="Picture 121"/>
              <p:cNvPicPr preferRelativeResize="0">
                <a:picLocks noChangeAspect="1"/>
              </p:cNvPicPr>
              <p:nvPr>
                <p:custDataLst>
                  <p:custData r:id="rId64"/>
                </p:custDataLst>
              </p:nvPr>
            </p:nvPicPr>
            <p:blipFill>
              <a:blip r:embed="rId85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32" name="Group 131"/>
          <p:cNvGrpSpPr/>
          <p:nvPr/>
        </p:nvGrpSpPr>
        <p:grpSpPr>
          <a:xfrm>
            <a:off x="3505200" y="2476120"/>
            <a:ext cx="762000" cy="1505428"/>
            <a:chOff x="3886200" y="2456972"/>
            <a:chExt cx="762000" cy="1505428"/>
          </a:xfrm>
        </p:grpSpPr>
        <p:grpSp>
          <p:nvGrpSpPr>
            <p:cNvPr id="133" name="Group 132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solidFill>
              <a:schemeClr val="bg2"/>
            </a:solidFill>
          </p:grpSpPr>
          <p:sp>
            <p:nvSpPr>
              <p:cNvPr id="142" name="Content"/>
              <p:cNvSpPr/>
              <p:nvPr>
                <p:custDataLst>
                  <p:custData r:id="rId59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3" name="Content"/>
              <p:cNvSpPr/>
              <p:nvPr>
                <p:custDataLst>
                  <p:custData r:id="rId60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Upma</a:t>
                </a:r>
                <a:endParaRPr 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44" name="Picture 143"/>
              <p:cNvPicPr preferRelativeResize="0">
                <a:picLocks noChangeAspect="1"/>
              </p:cNvPicPr>
              <p:nvPr>
                <p:custDataLst>
                  <p:custData r:id="rId61"/>
                </p:custDataLst>
              </p:nvPr>
            </p:nvPicPr>
            <p:blipFill>
              <a:blip r:embed="rId85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34" name="Group 133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solidFill>
              <a:schemeClr val="bg2"/>
            </a:solidFill>
          </p:grpSpPr>
          <p:sp>
            <p:nvSpPr>
              <p:cNvPr id="139" name="Content"/>
              <p:cNvSpPr/>
              <p:nvPr>
                <p:custDataLst>
                  <p:custData r:id="rId56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0" name="Content"/>
              <p:cNvSpPr/>
              <p:nvPr>
                <p:custDataLst>
                  <p:custData r:id="rId57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Palak</a:t>
                </a:r>
                <a:r>
                  <a:rPr lang="en-US" sz="8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</a:t>
                </a:r>
              </a:p>
              <a:p>
                <a:r>
                  <a:rPr lang="en-US" sz="8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Paneer</a:t>
                </a:r>
              </a:p>
            </p:txBody>
          </p:sp>
          <p:pic>
            <p:nvPicPr>
              <p:cNvPr id="141" name="Picture 140"/>
              <p:cNvPicPr preferRelativeResize="0">
                <a:picLocks noChangeAspect="1"/>
              </p:cNvPicPr>
              <p:nvPr>
                <p:custDataLst>
                  <p:custData r:id="rId58"/>
                </p:custDataLst>
              </p:nvPr>
            </p:nvPicPr>
            <p:blipFill>
              <a:blip r:embed="rId85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35" name="Group 134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solidFill>
              <a:schemeClr val="bg2"/>
            </a:solidFill>
          </p:grpSpPr>
          <p:sp>
            <p:nvSpPr>
              <p:cNvPr id="136" name="Content"/>
              <p:cNvSpPr/>
              <p:nvPr>
                <p:custDataLst>
                  <p:custData r:id="rId53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7" name="Content"/>
              <p:cNvSpPr/>
              <p:nvPr>
                <p:custDataLst>
                  <p:custData r:id="rId54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Dal</a:t>
                </a:r>
                <a:endParaRPr 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38" name="Picture 137"/>
              <p:cNvPicPr preferRelativeResize="0">
                <a:picLocks noChangeAspect="1"/>
              </p:cNvPicPr>
              <p:nvPr>
                <p:custDataLst>
                  <p:custData r:id="rId55"/>
                </p:custDataLst>
              </p:nvPr>
            </p:nvPicPr>
            <p:blipFill>
              <a:blip r:embed="rId85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45" name="Group 144"/>
          <p:cNvGrpSpPr/>
          <p:nvPr/>
        </p:nvGrpSpPr>
        <p:grpSpPr>
          <a:xfrm>
            <a:off x="4419600" y="2476120"/>
            <a:ext cx="762000" cy="1505428"/>
            <a:chOff x="3886200" y="2456972"/>
            <a:chExt cx="762000" cy="1505428"/>
          </a:xfrm>
        </p:grpSpPr>
        <p:grpSp>
          <p:nvGrpSpPr>
            <p:cNvPr id="146" name="Group 145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solidFill>
              <a:schemeClr val="bg2"/>
            </a:solidFill>
          </p:grpSpPr>
          <p:sp>
            <p:nvSpPr>
              <p:cNvPr id="155" name="Content"/>
              <p:cNvSpPr/>
              <p:nvPr>
                <p:custDataLst>
                  <p:custData r:id="rId50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6" name="Content"/>
              <p:cNvSpPr/>
              <p:nvPr>
                <p:custDataLst>
                  <p:custData r:id="rId51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Bagaani</a:t>
                </a:r>
                <a:endParaRPr 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57" name="Picture 156"/>
              <p:cNvPicPr preferRelativeResize="0">
                <a:picLocks noChangeAspect="1"/>
              </p:cNvPicPr>
              <p:nvPr>
                <p:custDataLst>
                  <p:custData r:id="rId52"/>
                </p:custDataLst>
              </p:nvPr>
            </p:nvPicPr>
            <p:blipFill>
              <a:blip r:embed="rId85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47" name="Group 146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solidFill>
              <a:schemeClr val="bg2"/>
            </a:solidFill>
          </p:grpSpPr>
          <p:sp>
            <p:nvSpPr>
              <p:cNvPr id="152" name="Content"/>
              <p:cNvSpPr/>
              <p:nvPr>
                <p:custDataLst>
                  <p:custData r:id="rId47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3" name="Content"/>
              <p:cNvSpPr/>
              <p:nvPr>
                <p:custDataLst>
                  <p:custData r:id="rId48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solidFill>
                <a:srgbClr val="DDFFDD"/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</a:t>
                </a:r>
                <a:r>
                  <a:rPr lang="en-US" sz="8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Eat out</a:t>
                </a:r>
              </a:p>
            </p:txBody>
          </p:sp>
          <p:pic>
            <p:nvPicPr>
              <p:cNvPr id="154" name="Picture 153"/>
              <p:cNvPicPr preferRelativeResize="0">
                <a:picLocks noChangeAspect="1"/>
              </p:cNvPicPr>
              <p:nvPr>
                <p:custDataLst>
                  <p:custData r:id="rId49"/>
                </p:custDataLst>
              </p:nvPr>
            </p:nvPicPr>
            <p:blipFill>
              <a:blip r:embed="rId85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solidFill>
                <a:srgbClr val="DDFFDD"/>
              </a:solidFill>
              <a:ln>
                <a:noFill/>
              </a:ln>
            </p:spPr>
          </p:pic>
        </p:grpSp>
        <p:grpSp>
          <p:nvGrpSpPr>
            <p:cNvPr id="148" name="Group 147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solidFill>
              <a:schemeClr val="bg2"/>
            </a:solidFill>
          </p:grpSpPr>
          <p:sp>
            <p:nvSpPr>
              <p:cNvPr id="149" name="Content"/>
              <p:cNvSpPr/>
              <p:nvPr>
                <p:custDataLst>
                  <p:custData r:id="rId44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0" name="Content"/>
              <p:cNvSpPr/>
              <p:nvPr>
                <p:custDataLst>
                  <p:custData r:id="rId45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Sauted</a:t>
                </a:r>
                <a:r>
                  <a:rPr lang="en-US" sz="8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Veg.</a:t>
                </a:r>
                <a:endParaRPr 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51" name="Picture 150"/>
              <p:cNvPicPr preferRelativeResize="0">
                <a:picLocks noChangeAspect="1"/>
              </p:cNvPicPr>
              <p:nvPr>
                <p:custDataLst>
                  <p:custData r:id="rId46"/>
                </p:custDataLst>
              </p:nvPr>
            </p:nvPicPr>
            <p:blipFill>
              <a:blip r:embed="rId85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58" name="Group 157"/>
          <p:cNvGrpSpPr/>
          <p:nvPr/>
        </p:nvGrpSpPr>
        <p:grpSpPr>
          <a:xfrm>
            <a:off x="5257800" y="2475292"/>
            <a:ext cx="762000" cy="1505428"/>
            <a:chOff x="3886200" y="2456972"/>
            <a:chExt cx="762000" cy="1505428"/>
          </a:xfrm>
        </p:grpSpPr>
        <p:grpSp>
          <p:nvGrpSpPr>
            <p:cNvPr id="159" name="Group 158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solidFill>
              <a:schemeClr val="bg2"/>
            </a:solidFill>
          </p:grpSpPr>
          <p:sp>
            <p:nvSpPr>
              <p:cNvPr id="168" name="Content"/>
              <p:cNvSpPr/>
              <p:nvPr>
                <p:custDataLst>
                  <p:custData r:id="rId41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9" name="Content"/>
              <p:cNvSpPr/>
              <p:nvPr>
                <p:custDataLst>
                  <p:custData r:id="rId42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Poha</a:t>
                </a:r>
                <a:endParaRPr 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70" name="Picture 169"/>
              <p:cNvPicPr preferRelativeResize="0">
                <a:picLocks noChangeAspect="1"/>
              </p:cNvPicPr>
              <p:nvPr>
                <p:custDataLst>
                  <p:custData r:id="rId43"/>
                </p:custDataLst>
              </p:nvPr>
            </p:nvPicPr>
            <p:blipFill>
              <a:blip r:embed="rId85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60" name="Group 159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solidFill>
              <a:schemeClr val="bg2"/>
            </a:solidFill>
          </p:grpSpPr>
          <p:sp>
            <p:nvSpPr>
              <p:cNvPr id="165" name="Content"/>
              <p:cNvSpPr/>
              <p:nvPr>
                <p:custDataLst>
                  <p:custData r:id="rId38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6" name="Content"/>
              <p:cNvSpPr/>
              <p:nvPr>
                <p:custDataLst>
                  <p:custData r:id="rId39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Bhindi</a:t>
                </a:r>
                <a:endParaRPr 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7" name="Picture 166"/>
              <p:cNvPicPr preferRelativeResize="0">
                <a:picLocks noChangeAspect="1"/>
              </p:cNvPicPr>
              <p:nvPr>
                <p:custDataLst>
                  <p:custData r:id="rId40"/>
                </p:custDataLst>
              </p:nvPr>
            </p:nvPicPr>
            <p:blipFill>
              <a:blip r:embed="rId85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61" name="Group 160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solidFill>
              <a:schemeClr val="bg2"/>
            </a:solidFill>
          </p:grpSpPr>
          <p:sp>
            <p:nvSpPr>
              <p:cNvPr id="162" name="Content"/>
              <p:cNvSpPr/>
              <p:nvPr>
                <p:custDataLst>
                  <p:custData r:id="rId35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3" name="Content"/>
              <p:cNvSpPr/>
              <p:nvPr>
                <p:custDataLst>
                  <p:custData r:id="rId36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Tomatoe</a:t>
                </a:r>
                <a:r>
                  <a:rPr lang="en-US" sz="8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Soup</a:t>
                </a:r>
                <a:endParaRPr 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4" name="Picture 163"/>
              <p:cNvPicPr preferRelativeResize="0">
                <a:picLocks noChangeAspect="1"/>
              </p:cNvPicPr>
              <p:nvPr>
                <p:custDataLst>
                  <p:custData r:id="rId37"/>
                </p:custDataLst>
              </p:nvPr>
            </p:nvPicPr>
            <p:blipFill>
              <a:blip r:embed="rId85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71" name="Group 170"/>
          <p:cNvGrpSpPr/>
          <p:nvPr/>
        </p:nvGrpSpPr>
        <p:grpSpPr>
          <a:xfrm>
            <a:off x="6172200" y="2475292"/>
            <a:ext cx="762000" cy="1505428"/>
            <a:chOff x="3886200" y="2456972"/>
            <a:chExt cx="762000" cy="1505428"/>
          </a:xfrm>
        </p:grpSpPr>
        <p:grpSp>
          <p:nvGrpSpPr>
            <p:cNvPr id="172" name="Group 171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solidFill>
              <a:schemeClr val="bg2"/>
            </a:solidFill>
          </p:grpSpPr>
          <p:sp>
            <p:nvSpPr>
              <p:cNvPr id="181" name="Content"/>
              <p:cNvSpPr/>
              <p:nvPr>
                <p:custDataLst>
                  <p:custData r:id="rId32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2" name="Content"/>
              <p:cNvSpPr/>
              <p:nvPr>
                <p:custDataLst>
                  <p:custData r:id="rId33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Sandwich</a:t>
                </a:r>
                <a:endParaRPr 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83" name="Picture 182"/>
              <p:cNvPicPr preferRelativeResize="0">
                <a:picLocks noChangeAspect="1"/>
              </p:cNvPicPr>
              <p:nvPr>
                <p:custDataLst>
                  <p:custData r:id="rId34"/>
                </p:custDataLst>
              </p:nvPr>
            </p:nvPicPr>
            <p:blipFill>
              <a:blip r:embed="rId85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73" name="Group 172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solidFill>
              <a:schemeClr val="bg2"/>
            </a:solidFill>
          </p:grpSpPr>
          <p:sp>
            <p:nvSpPr>
              <p:cNvPr id="178" name="Content"/>
              <p:cNvSpPr/>
              <p:nvPr>
                <p:custDataLst>
                  <p:custData r:id="rId29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9" name="Content"/>
              <p:cNvSpPr/>
              <p:nvPr>
                <p:custDataLst>
                  <p:custData r:id="rId30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Poriyal</a:t>
                </a:r>
                <a:endParaRPr lang="en-US" sz="8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80" name="Picture 179"/>
              <p:cNvPicPr preferRelativeResize="0">
                <a:picLocks noChangeAspect="1"/>
              </p:cNvPicPr>
              <p:nvPr>
                <p:custDataLst>
                  <p:custData r:id="rId31"/>
                </p:custDataLst>
              </p:nvPr>
            </p:nvPicPr>
            <p:blipFill>
              <a:blip r:embed="rId85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74" name="Group 173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solidFill>
              <a:schemeClr val="bg2"/>
            </a:solidFill>
          </p:grpSpPr>
          <p:sp>
            <p:nvSpPr>
              <p:cNvPr id="175" name="Content"/>
              <p:cNvSpPr/>
              <p:nvPr>
                <p:custDataLst>
                  <p:custData r:id="rId26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6" name="Content"/>
              <p:cNvSpPr/>
              <p:nvPr>
                <p:custDataLst>
                  <p:custData r:id="rId27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Pasta</a:t>
                </a:r>
                <a:endParaRPr 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77" name="Picture 176"/>
              <p:cNvPicPr preferRelativeResize="0">
                <a:picLocks noChangeAspect="1"/>
              </p:cNvPicPr>
              <p:nvPr>
                <p:custDataLst>
                  <p:custData r:id="rId28"/>
                </p:custDataLst>
              </p:nvPr>
            </p:nvPicPr>
            <p:blipFill>
              <a:blip r:embed="rId85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84" name="Group 183"/>
          <p:cNvGrpSpPr/>
          <p:nvPr/>
        </p:nvGrpSpPr>
        <p:grpSpPr>
          <a:xfrm>
            <a:off x="7010400" y="2476120"/>
            <a:ext cx="762000" cy="1505428"/>
            <a:chOff x="3886200" y="2456972"/>
            <a:chExt cx="762000" cy="1505428"/>
          </a:xfrm>
        </p:grpSpPr>
        <p:grpSp>
          <p:nvGrpSpPr>
            <p:cNvPr id="185" name="Group 184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solidFill>
              <a:schemeClr val="bg2"/>
            </a:solidFill>
          </p:grpSpPr>
          <p:sp>
            <p:nvSpPr>
              <p:cNvPr id="194" name="Content"/>
              <p:cNvSpPr/>
              <p:nvPr>
                <p:custDataLst>
                  <p:custData r:id="rId23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5" name="Content"/>
              <p:cNvSpPr/>
              <p:nvPr>
                <p:custDataLst>
                  <p:custData r:id="rId24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Dhokla</a:t>
                </a:r>
                <a:endParaRPr 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96" name="Picture 195"/>
              <p:cNvPicPr preferRelativeResize="0">
                <a:picLocks noChangeAspect="1"/>
              </p:cNvPicPr>
              <p:nvPr>
                <p:custDataLst>
                  <p:custData r:id="rId25"/>
                </p:custDataLst>
              </p:nvPr>
            </p:nvPicPr>
            <p:blipFill>
              <a:blip r:embed="rId85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86" name="Group 185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solidFill>
              <a:schemeClr val="bg2"/>
            </a:solidFill>
          </p:grpSpPr>
          <p:sp>
            <p:nvSpPr>
              <p:cNvPr id="191" name="Content"/>
              <p:cNvSpPr/>
              <p:nvPr>
                <p:custDataLst>
                  <p:custData r:id="rId20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2" name="Content"/>
              <p:cNvSpPr/>
              <p:nvPr>
                <p:custDataLst>
                  <p:custData r:id="rId21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Ghia</a:t>
                </a:r>
                <a:endParaRPr 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93" name="Picture 192"/>
              <p:cNvPicPr preferRelativeResize="0">
                <a:picLocks noChangeAspect="1"/>
              </p:cNvPicPr>
              <p:nvPr>
                <p:custDataLst>
                  <p:custData r:id="rId22"/>
                </p:custDataLst>
              </p:nvPr>
            </p:nvPicPr>
            <p:blipFill>
              <a:blip r:embed="rId85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87" name="Group 186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solidFill>
              <a:schemeClr val="bg2"/>
            </a:solidFill>
          </p:grpSpPr>
          <p:sp>
            <p:nvSpPr>
              <p:cNvPr id="188" name="Content"/>
              <p:cNvSpPr/>
              <p:nvPr>
                <p:custDataLst>
                  <p:custData r:id="rId17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9" name="Content"/>
              <p:cNvSpPr/>
              <p:nvPr>
                <p:custDataLst>
                  <p:custData r:id="rId18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Dal</a:t>
                </a:r>
                <a:endParaRPr 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90" name="Picture 189"/>
              <p:cNvPicPr preferRelativeResize="0">
                <a:picLocks noChangeAspect="1"/>
              </p:cNvPicPr>
              <p:nvPr>
                <p:custDataLst>
                  <p:custData r:id="rId19"/>
                </p:custDataLst>
              </p:nvPr>
            </p:nvPicPr>
            <p:blipFill>
              <a:blip r:embed="rId85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97" name="Group 196"/>
          <p:cNvGrpSpPr/>
          <p:nvPr/>
        </p:nvGrpSpPr>
        <p:grpSpPr>
          <a:xfrm>
            <a:off x="7850201" y="2476120"/>
            <a:ext cx="762000" cy="1505428"/>
            <a:chOff x="3886200" y="2456972"/>
            <a:chExt cx="762000" cy="1505428"/>
          </a:xfrm>
        </p:grpSpPr>
        <p:grpSp>
          <p:nvGrpSpPr>
            <p:cNvPr id="198" name="Group 197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solidFill>
              <a:schemeClr val="bg2"/>
            </a:solidFill>
          </p:grpSpPr>
          <p:sp>
            <p:nvSpPr>
              <p:cNvPr id="207" name="Content"/>
              <p:cNvSpPr/>
              <p:nvPr>
                <p:custDataLst>
                  <p:custData r:id="rId14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8" name="Content"/>
              <p:cNvSpPr/>
              <p:nvPr>
                <p:custDataLst>
                  <p:custData r:id="rId15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Sevaiyan</a:t>
                </a:r>
                <a:endParaRPr 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09" name="Picture 208"/>
              <p:cNvPicPr preferRelativeResize="0">
                <a:picLocks noChangeAspect="1"/>
              </p:cNvPicPr>
              <p:nvPr>
                <p:custDataLst>
                  <p:custData r:id="rId16"/>
                </p:custDataLst>
              </p:nvPr>
            </p:nvPicPr>
            <p:blipFill>
              <a:blip r:embed="rId85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99" name="Group 198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solidFill>
              <a:schemeClr val="bg2"/>
            </a:solidFill>
          </p:grpSpPr>
          <p:sp>
            <p:nvSpPr>
              <p:cNvPr id="204" name="Content"/>
              <p:cNvSpPr/>
              <p:nvPr>
                <p:custDataLst>
                  <p:custData r:id="rId11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5" name="Content"/>
              <p:cNvSpPr/>
              <p:nvPr>
                <p:custDataLst>
                  <p:custData r:id="rId12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Aaloo</a:t>
                </a:r>
                <a:r>
                  <a:rPr lang="en-US" sz="8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</a:t>
                </a:r>
                <a:r>
                  <a:rPr lang="en-US" sz="800" dirty="0" err="1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Burji</a:t>
                </a:r>
                <a:endParaRPr 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06" name="Picture 205"/>
              <p:cNvPicPr preferRelativeResize="0">
                <a:picLocks noChangeAspect="1"/>
              </p:cNvPicPr>
              <p:nvPr>
                <p:custDataLst>
                  <p:custData r:id="rId13"/>
                </p:custDataLst>
              </p:nvPr>
            </p:nvPicPr>
            <p:blipFill>
              <a:blip r:embed="rId85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200" name="Group 199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solidFill>
              <a:schemeClr val="bg2"/>
            </a:solidFill>
          </p:grpSpPr>
          <p:sp>
            <p:nvSpPr>
              <p:cNvPr id="201" name="Content"/>
              <p:cNvSpPr/>
              <p:nvPr>
                <p:custDataLst>
                  <p:custData r:id="rId8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2" name="Content"/>
              <p:cNvSpPr/>
              <p:nvPr>
                <p:custDataLst>
                  <p:custData r:id="rId9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Dabeli</a:t>
                </a:r>
                <a:endParaRPr 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03" name="Picture 202"/>
              <p:cNvPicPr preferRelativeResize="0">
                <a:picLocks noChangeAspect="1"/>
              </p:cNvPicPr>
              <p:nvPr>
                <p:custDataLst>
                  <p:custData r:id="rId10"/>
                </p:custDataLst>
              </p:nvPr>
            </p:nvPicPr>
            <p:blipFill>
              <a:blip r:embed="rId85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409699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76200" y="685964"/>
            <a:ext cx="8972674" cy="6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WebBrowser"/>
          <p:cNvGrpSpPr/>
          <p:nvPr>
            <p:custDataLst>
              <p:custData r:id="rId1"/>
            </p:custDataLst>
          </p:nvPr>
        </p:nvGrpSpPr>
        <p:grpSpPr>
          <a:xfrm>
            <a:off x="-18926" y="804"/>
            <a:ext cx="9144000" cy="6858000"/>
            <a:chOff x="0" y="0"/>
            <a:chExt cx="9144000" cy="6858000"/>
          </a:xfrm>
          <a:noFill/>
        </p:grpSpPr>
        <p:sp>
          <p:nvSpPr>
            <p:cNvPr id="17" name="Background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grpFill/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8" name="WindowTitle"/>
            <p:cNvSpPr txBox="1"/>
            <p:nvPr/>
          </p:nvSpPr>
          <p:spPr>
            <a:xfrm>
              <a:off x="22515" y="22341"/>
              <a:ext cx="1176028" cy="230832"/>
            </a:xfrm>
            <a:prstGeom prst="rect">
              <a:avLst/>
            </a:prstGeom>
            <a:grp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200" dirty="0" smtClean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Web page title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81598" y="286385"/>
              <a:ext cx="320040" cy="316520"/>
              <a:chOff x="72073" y="221749"/>
              <a:chExt cx="320040" cy="316520"/>
            </a:xfrm>
            <a:grpFill/>
          </p:grpSpPr>
          <p:sp>
            <p:nvSpPr>
              <p:cNvPr id="43" name="Oval 42"/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pFill/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Left Arrow 43"/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grpFill/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453671" y="286384"/>
              <a:ext cx="320040" cy="316520"/>
              <a:chOff x="444146" y="221748"/>
              <a:chExt cx="320040" cy="316520"/>
            </a:xfrm>
            <a:grpFill/>
          </p:grpSpPr>
          <p:sp>
            <p:nvSpPr>
              <p:cNvPr id="41" name="Oval 40"/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pFill/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Right Arrow 41"/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grpFill/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21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  <a:grpFill/>
          </p:grpSpPr>
          <p:cxnSp>
            <p:nvCxnSpPr>
              <p:cNvPr id="36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grpFill/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37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grpFill/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38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grpFill/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grp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grpFill/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WebPageBody"/>
            <p:cNvSpPr/>
            <p:nvPr/>
          </p:nvSpPr>
          <p:spPr>
            <a:xfrm>
              <a:off x="76200" y="685159"/>
              <a:ext cx="8991600" cy="6066801"/>
            </a:xfrm>
            <a:prstGeom prst="rect">
              <a:avLst/>
            </a:prstGeom>
            <a:grpFill/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8386335" y="360579"/>
              <a:ext cx="640645" cy="183940"/>
              <a:chOff x="8303527" y="360579"/>
              <a:chExt cx="640645" cy="183940"/>
            </a:xfrm>
            <a:grpFill/>
          </p:grpSpPr>
          <p:pic>
            <p:nvPicPr>
              <p:cNvPr id="33" name="Picture 2" descr="C:\Users\t-dantay\Documents\Placeholders\home.png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34" name="Picture 2" descr="C:\Users\t-dantay\Documents\Placeholders\setting.png"/>
              <p:cNvPicPr>
                <a:picLocks noChangeAspect="1" noChangeArrowheads="1"/>
              </p:cNvPicPr>
              <p:nvPr/>
            </p:nvPicPr>
            <p:blipFill rotWithShape="1"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35" name="Picture 2" descr="C:\Users\t-dantay\Documents\Placeholders\star.png"/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grpFill/>
              <a:extLst/>
            </p:spPr>
          </p:pic>
        </p:grpSp>
        <p:grpSp>
          <p:nvGrpSpPr>
            <p:cNvPr id="24" name="Group 23"/>
            <p:cNvGrpSpPr/>
            <p:nvPr/>
          </p:nvGrpSpPr>
          <p:grpSpPr>
            <a:xfrm>
              <a:off x="923925" y="340846"/>
              <a:ext cx="7142930" cy="228600"/>
              <a:chOff x="923925" y="340846"/>
              <a:chExt cx="7142930" cy="228600"/>
            </a:xfrm>
            <a:grpFill/>
          </p:grpSpPr>
          <p:sp>
            <p:nvSpPr>
              <p:cNvPr id="25" name="UrlBar"/>
              <p:cNvSpPr/>
              <p:nvPr/>
            </p:nvSpPr>
            <p:spPr>
              <a:xfrm>
                <a:off x="923925" y="340846"/>
                <a:ext cx="7142930" cy="228600"/>
              </a:xfrm>
              <a:prstGeom prst="rect">
                <a:avLst/>
              </a:prstGeom>
              <a:grpFill/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http://www.url.com</a:t>
                </a:r>
                <a:endPara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7260350" y="363706"/>
                <a:ext cx="744325" cy="182880"/>
                <a:chOff x="7260350" y="363706"/>
                <a:chExt cx="744325" cy="182880"/>
              </a:xfrm>
              <a:grpFill/>
            </p:grpSpPr>
            <p:pic>
              <p:nvPicPr>
                <p:cNvPr id="27" name="Search" descr="C:\Users\t-dantay\Documents\Placeholders\search.png"/>
                <p:cNvPicPr>
                  <a:picLocks noChangeAspect="1" noChangeArrowheads="1"/>
                </p:cNvPicPr>
                <p:nvPr/>
              </p:nvPicPr>
              <p:blipFill>
                <a:blip r:embed="rId2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260350" y="363706"/>
                  <a:ext cx="182880" cy="182880"/>
                </a:xfrm>
                <a:prstGeom prst="rect">
                  <a:avLst/>
                </a:prstGeom>
                <a:grpFill/>
                <a:extLst/>
              </p:spPr>
            </p:pic>
            <p:pic>
              <p:nvPicPr>
                <p:cNvPr id="28" name="Refresh" descr="C:\Users\t-dantay\Documents\First24\arrowrepeat1.png"/>
                <p:cNvPicPr>
                  <a:picLocks noChangeAspect="1" noChangeArrowheads="1"/>
                </p:cNvPicPr>
                <p:nvPr/>
              </p:nvPicPr>
              <p:blipFill>
                <a:blip r:embed="rId2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4400" y="363706"/>
                  <a:ext cx="182880" cy="182880"/>
                </a:xfrm>
                <a:prstGeom prst="rect">
                  <a:avLst/>
                </a:prstGeom>
                <a:grpFill/>
                <a:extLst/>
              </p:spPr>
            </p:pic>
            <p:pic>
              <p:nvPicPr>
                <p:cNvPr id="29" name="Drop Down" descr="C:\Users\t-dantay\Documents\First24\arrowsimple1.png"/>
                <p:cNvPicPr>
                  <a:picLocks noChangeAspect="1" noChangeArrowheads="1"/>
                </p:cNvPicPr>
                <p:nvPr/>
              </p:nvPicPr>
              <p:blipFill>
                <a:blip r:embed="rId2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7476150" y="409426"/>
                  <a:ext cx="91440" cy="91440"/>
                </a:xfrm>
                <a:prstGeom prst="rect">
                  <a:avLst/>
                </a:prstGeom>
                <a:grpFill/>
                <a:extLst/>
              </p:spPr>
            </p:pic>
            <p:grpSp>
              <p:nvGrpSpPr>
                <p:cNvPr id="30" name="X"/>
                <p:cNvGrpSpPr/>
                <p:nvPr/>
              </p:nvGrpSpPr>
              <p:grpSpPr>
                <a:xfrm>
                  <a:off x="7913235" y="409426"/>
                  <a:ext cx="91440" cy="91440"/>
                  <a:chOff x="4687215" y="1739180"/>
                  <a:chExt cx="91440" cy="91440"/>
                </a:xfrm>
                <a:grpFill/>
              </p:grpSpPr>
              <p:cxnSp>
                <p:nvCxnSpPr>
                  <p:cNvPr id="31" name="Straight Connector 30"/>
                  <p:cNvCxnSpPr/>
                  <p:nvPr/>
                </p:nvCxnSpPr>
                <p:spPr>
                  <a:xfrm flipV="1">
                    <a:off x="4687215" y="1739180"/>
                    <a:ext cx="91440" cy="91440"/>
                  </a:xfrm>
                  <a:prstGeom prst="line">
                    <a:avLst/>
                  </a:prstGeom>
                  <a:grpFill/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4687215" y="1739180"/>
                    <a:ext cx="91440" cy="91440"/>
                  </a:xfrm>
                  <a:prstGeom prst="line">
                    <a:avLst/>
                  </a:prstGeom>
                  <a:grpFill/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</p:grpSp>
          </p:grpSp>
        </p:grpSp>
      </p:grpSp>
      <p:sp>
        <p:nvSpPr>
          <p:cNvPr id="99" name="DownArrow"/>
          <p:cNvSpPr>
            <a:spLocks/>
          </p:cNvSpPr>
          <p:nvPr/>
        </p:nvSpPr>
        <p:spPr bwMode="auto">
          <a:xfrm rot="5400000">
            <a:off x="2987040" y="3021984"/>
            <a:ext cx="45719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sp>
        <p:nvSpPr>
          <p:cNvPr id="84" name="DownArrow"/>
          <p:cNvSpPr>
            <a:spLocks/>
          </p:cNvSpPr>
          <p:nvPr/>
        </p:nvSpPr>
        <p:spPr bwMode="auto">
          <a:xfrm rot="5400000">
            <a:off x="1607869" y="3055669"/>
            <a:ext cx="60862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sp>
        <p:nvSpPr>
          <p:cNvPr id="85" name="DownArrow"/>
          <p:cNvSpPr>
            <a:spLocks/>
          </p:cNvSpPr>
          <p:nvPr/>
        </p:nvSpPr>
        <p:spPr bwMode="auto">
          <a:xfrm rot="5400000">
            <a:off x="1607869" y="2811731"/>
            <a:ext cx="60862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sp>
        <p:nvSpPr>
          <p:cNvPr id="89" name="DownArrow"/>
          <p:cNvSpPr>
            <a:spLocks/>
          </p:cNvSpPr>
          <p:nvPr/>
        </p:nvSpPr>
        <p:spPr bwMode="auto">
          <a:xfrm rot="5400000">
            <a:off x="1607869" y="2583131"/>
            <a:ext cx="60862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73276" y="685800"/>
            <a:ext cx="8462029" cy="543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5680319"/>
            <a:ext cx="1656231" cy="10724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29735" y="5419698"/>
            <a:ext cx="1072446" cy="15936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5680319"/>
            <a:ext cx="1608300" cy="10724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680319"/>
            <a:ext cx="1600591" cy="10624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37" b="11141"/>
          <a:stretch/>
        </p:blipFill>
        <p:spPr>
          <a:xfrm>
            <a:off x="7315200" y="5682811"/>
            <a:ext cx="1526383" cy="1069953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210310" y="1371600"/>
            <a:ext cx="8645531" cy="609600"/>
            <a:chOff x="210310" y="2819400"/>
            <a:chExt cx="8645531" cy="609600"/>
          </a:xfrm>
          <a:solidFill>
            <a:srgbClr val="A7E7CA"/>
          </a:solidFill>
        </p:grpSpPr>
        <p:sp>
          <p:nvSpPr>
            <p:cNvPr id="73" name="Rectangle 72"/>
            <p:cNvSpPr/>
            <p:nvPr/>
          </p:nvSpPr>
          <p:spPr>
            <a:xfrm>
              <a:off x="210310" y="2819400"/>
              <a:ext cx="8645531" cy="609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505200" y="2953715"/>
              <a:ext cx="1981200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Semibold" panose="020B0702040204020203" pitchFamily="34" charset="0"/>
                </a:rPr>
                <a:t>Apr 14 – 20, 2017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304800" y="685800"/>
            <a:ext cx="2549870" cy="6463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  <a:latin typeface="Gungsuh" panose="02030600000101010101" pitchFamily="18" charset="-127"/>
                <a:ea typeface="Gungsuh" panose="02030600000101010101" pitchFamily="18" charset="-127"/>
                <a:cs typeface="MV Boli" panose="02000500030200090000" pitchFamily="2" charset="0"/>
              </a:rPr>
              <a:t>G.ro.me</a:t>
            </a:r>
            <a:endParaRPr lang="en-US" sz="3600" b="1" dirty="0">
              <a:solidFill>
                <a:srgbClr val="00B050"/>
              </a:solidFill>
              <a:latin typeface="Gungsuh" panose="02030600000101010101" pitchFamily="18" charset="-127"/>
              <a:ea typeface="Gungsuh" panose="02030600000101010101" pitchFamily="18" charset="-127"/>
              <a:cs typeface="MV Boli" panose="02000500030200090000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560892"/>
            <a:ext cx="228600" cy="228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71800" y="1560892"/>
            <a:ext cx="228600" cy="228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3" name="Content"/>
          <p:cNvSpPr/>
          <p:nvPr>
            <p:custDataLst>
              <p:custData r:id="rId2"/>
            </p:custDataLst>
          </p:nvPr>
        </p:nvSpPr>
        <p:spPr>
          <a:xfrm>
            <a:off x="6702010" y="1560892"/>
            <a:ext cx="704954" cy="267908"/>
          </a:xfrm>
          <a:prstGeom prst="roundRect">
            <a:avLst>
              <a:gd name="adj" fmla="val 28629"/>
            </a:avLst>
          </a:prstGeom>
          <a:solidFill>
            <a:srgbClr val="00B050"/>
          </a:solidFill>
          <a:ln w="3175">
            <a:noFill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Segoe UI Semibold" panose="020B0702040204020203" pitchFamily="34" charset="0"/>
                <a:cs typeface="Segoe UI" pitchFamily="34" charset="0"/>
              </a:rPr>
              <a:t>Save</a:t>
            </a:r>
          </a:p>
        </p:txBody>
      </p:sp>
      <p:sp>
        <p:nvSpPr>
          <p:cNvPr id="95" name="Content"/>
          <p:cNvSpPr/>
          <p:nvPr>
            <p:custDataLst>
              <p:custData r:id="rId3"/>
            </p:custDataLst>
          </p:nvPr>
        </p:nvSpPr>
        <p:spPr>
          <a:xfrm>
            <a:off x="7540210" y="1560892"/>
            <a:ext cx="1164615" cy="267908"/>
          </a:xfrm>
          <a:prstGeom prst="roundRect">
            <a:avLst>
              <a:gd name="adj" fmla="val 28629"/>
            </a:avLst>
          </a:prstGeom>
          <a:solidFill>
            <a:schemeClr val="bg1">
              <a:lumMod val="65000"/>
            </a:schemeClr>
          </a:solidFill>
          <a:ln w="3175">
            <a:noFill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050" dirty="0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" pitchFamily="34" charset="0"/>
              </a:rPr>
              <a:t>Grocery List</a:t>
            </a:r>
            <a:endParaRPr lang="en-US" sz="1050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cs typeface="Segoe UI" pitchFamily="34" charset="0"/>
            </a:endParaRPr>
          </a:p>
        </p:txBody>
      </p:sp>
      <p:graphicFrame>
        <p:nvGraphicFramePr>
          <p:cNvPr id="96" name="Table"/>
          <p:cNvGraphicFramePr>
            <a:graphicFrameLocks noGrp="1"/>
          </p:cNvGraphicFramePr>
          <p:nvPr>
            <p:custDataLst>
              <p:custData r:id="rId4"/>
            </p:custDataLst>
            <p:extLst>
              <p:ext uri="{D42A27DB-BD31-4B8C-83A1-F6EECF244321}">
                <p14:modId xmlns:p14="http://schemas.microsoft.com/office/powerpoint/2010/main" val="350098209"/>
              </p:ext>
            </p:extLst>
          </p:nvPr>
        </p:nvGraphicFramePr>
        <p:xfrm>
          <a:off x="1676400" y="2057400"/>
          <a:ext cx="7162800" cy="2352843"/>
        </p:xfrm>
        <a:graphic>
          <a:graphicData uri="http://schemas.openxmlformats.org/drawingml/2006/table">
            <a:tbl>
              <a:tblPr firstRow="1">
                <a:effectLst/>
                <a:tableStyleId>{8EC20E35-A176-4012-BC5E-935CFFF8708E}</a:tableStyleId>
              </a:tblPr>
              <a:tblGrid>
                <a:gridCol w="304800"/>
                <a:gridCol w="533400"/>
                <a:gridCol w="914400"/>
                <a:gridCol w="914400"/>
                <a:gridCol w="852739"/>
                <a:gridCol w="899861"/>
                <a:gridCol w="914400"/>
                <a:gridCol w="914400"/>
                <a:gridCol w="914400"/>
              </a:tblGrid>
              <a:tr h="3676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dirty="0" smtClean="0">
                        <a:solidFill>
                          <a:srgbClr val="00C891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Meal</a:t>
                      </a:r>
                      <a:r>
                        <a:rPr lang="en-US" sz="9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Fri</a:t>
                      </a:r>
                      <a:r>
                        <a:rPr lang="en-US" sz="9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4/14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Sat 4/15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Sun 4/16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Mon 4/17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Tue 4/18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Wed 4/19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Thur</a:t>
                      </a: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4/20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88211">
                <a:tc>
                  <a:txBody>
                    <a:bodyPr/>
                    <a:lstStyle/>
                    <a:p>
                      <a:pPr algn="ctr"/>
                      <a:endParaRPr lang="en-US" sz="800" b="1" dirty="0" smtClean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  <a:p>
                      <a:pPr algn="ctr"/>
                      <a:endParaRPr lang="en-US" sz="800" b="1" dirty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/>
                      <a:endParaRPr kumimoji="0" 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rtl="0" eaLnBrk="1" latinLnBrk="0" hangingPunct="1"/>
                      <a:r>
                        <a:rPr kumimoji="0" lang="en-US" sz="7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Breakfast</a:t>
                      </a: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441158"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algn="l" rtl="0" eaLnBrk="1" latinLnBrk="0" hangingPunct="1"/>
                      <a:r>
                        <a:rPr kumimoji="0" lang="en-US" sz="7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Lunch</a:t>
                      </a: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  <a:tr h="955842">
                <a:tc>
                  <a:txBody>
                    <a:bodyPr/>
                    <a:lstStyle/>
                    <a:p>
                      <a:pPr algn="ctr"/>
                      <a:endParaRPr lang="en-US" sz="800" b="1" dirty="0" smtClean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l"/>
                      <a:r>
                        <a:rPr kumimoji="0" lang="en-US" sz="7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Dinner</a:t>
                      </a: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22692" y="2057400"/>
            <a:ext cx="1377508" cy="3505200"/>
            <a:chOff x="371822" y="2057400"/>
            <a:chExt cx="1228378" cy="3505200"/>
          </a:xfrm>
          <a:solidFill>
            <a:srgbClr val="A7E7CA"/>
          </a:solidFill>
        </p:grpSpPr>
        <p:sp>
          <p:nvSpPr>
            <p:cNvPr id="105" name="Background"/>
            <p:cNvSpPr/>
            <p:nvPr/>
          </p:nvSpPr>
          <p:spPr>
            <a:xfrm>
              <a:off x="371822" y="2057400"/>
              <a:ext cx="1228378" cy="3505200"/>
            </a:xfrm>
            <a:prstGeom prst="rect">
              <a:avLst/>
            </a:prstGeom>
            <a:grp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bg1"/>
                </a:solidFill>
              </a:endParaRPr>
            </a:p>
          </p:txBody>
        </p:sp>
        <p:sp>
          <p:nvSpPr>
            <p:cNvPr id="106" name="Content"/>
            <p:cNvSpPr/>
            <p:nvPr>
              <p:custDataLst>
                <p:custData r:id="rId16"/>
              </p:custDataLst>
            </p:nvPr>
          </p:nvSpPr>
          <p:spPr>
            <a:xfrm>
              <a:off x="371822" y="2362200"/>
              <a:ext cx="1228378" cy="267908"/>
            </a:xfrm>
            <a:prstGeom prst="roundRect">
              <a:avLst>
                <a:gd name="adj" fmla="val 0"/>
              </a:avLst>
            </a:prstGeom>
            <a:grpFill/>
            <a:ln w="3175">
              <a:solidFill>
                <a:schemeClr val="bg1"/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r>
                <a:rPr 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itchFamily="34" charset="0"/>
                  <a:cs typeface="Segoe UI" pitchFamily="34" charset="0"/>
                </a:rPr>
                <a:t>Breakfast</a:t>
              </a:r>
              <a:endPara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Title"/>
            <p:cNvSpPr txBox="1"/>
            <p:nvPr/>
          </p:nvSpPr>
          <p:spPr>
            <a:xfrm>
              <a:off x="381000" y="2108284"/>
              <a:ext cx="1162211" cy="2308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9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cs typeface="Segoe UI" pitchFamily="34" charset="0"/>
                </a:rPr>
                <a:t>Select Dishes</a:t>
              </a:r>
              <a:endPara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Content"/>
            <p:cNvSpPr/>
            <p:nvPr>
              <p:custDataLst>
                <p:custData r:id="rId17"/>
              </p:custDataLst>
            </p:nvPr>
          </p:nvSpPr>
          <p:spPr>
            <a:xfrm>
              <a:off x="371822" y="2627692"/>
              <a:ext cx="1228378" cy="267908"/>
            </a:xfrm>
            <a:prstGeom prst="roundRect">
              <a:avLst>
                <a:gd name="adj" fmla="val 0"/>
              </a:avLst>
            </a:prstGeom>
            <a:grpFill/>
            <a:ln w="3175">
              <a:solidFill>
                <a:schemeClr val="bg1"/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r>
                <a:rPr 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itchFamily="34" charset="0"/>
                  <a:cs typeface="Segoe UI" pitchFamily="34" charset="0"/>
                </a:rPr>
                <a:t>Lunch</a:t>
              </a:r>
              <a:endPara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109" name="Content"/>
            <p:cNvSpPr/>
            <p:nvPr>
              <p:custDataLst>
                <p:custData r:id="rId18"/>
              </p:custDataLst>
            </p:nvPr>
          </p:nvSpPr>
          <p:spPr>
            <a:xfrm>
              <a:off x="371822" y="2895600"/>
              <a:ext cx="1228378" cy="267908"/>
            </a:xfrm>
            <a:prstGeom prst="roundRect">
              <a:avLst>
                <a:gd name="adj" fmla="val 0"/>
              </a:avLst>
            </a:prstGeom>
            <a:grpFill/>
            <a:ln w="3175">
              <a:solidFill>
                <a:schemeClr val="bg1"/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r>
                <a:rPr 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itchFamily="34" charset="0"/>
                  <a:cs typeface="Segoe UI" pitchFamily="34" charset="0"/>
                </a:rPr>
                <a:t>Dinner</a:t>
              </a:r>
              <a:endPara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110" name="DownArrow"/>
            <p:cNvSpPr>
              <a:spLocks/>
            </p:cNvSpPr>
            <p:nvPr/>
          </p:nvSpPr>
          <p:spPr bwMode="auto">
            <a:xfrm rot="5400000">
              <a:off x="1455469" y="2446069"/>
              <a:ext cx="60862" cy="76200"/>
            </a:xfrm>
            <a:custGeom>
              <a:avLst/>
              <a:gdLst>
                <a:gd name="connsiteX0" fmla="*/ 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1463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66200 w 88508"/>
                <a:gd name="connsiteY5" fmla="*/ 57712 h 100794"/>
                <a:gd name="connsiteX6" fmla="*/ 14630 w 88508"/>
                <a:gd name="connsiteY6" fmla="*/ 0 h 100794"/>
                <a:gd name="connsiteX0" fmla="*/ 0 w 73878"/>
                <a:gd name="connsiteY0" fmla="*/ 0 h 108109"/>
                <a:gd name="connsiteX1" fmla="*/ 29624 w 73878"/>
                <a:gd name="connsiteY1" fmla="*/ 0 h 108109"/>
                <a:gd name="connsiteX2" fmla="*/ 73878 w 73878"/>
                <a:gd name="connsiteY2" fmla="*/ 50397 h 108109"/>
                <a:gd name="connsiteX3" fmla="*/ 29624 w 73878"/>
                <a:gd name="connsiteY3" fmla="*/ 100794 h 108109"/>
                <a:gd name="connsiteX4" fmla="*/ 7315 w 73878"/>
                <a:gd name="connsiteY4" fmla="*/ 108109 h 108109"/>
                <a:gd name="connsiteX5" fmla="*/ 51570 w 73878"/>
                <a:gd name="connsiteY5" fmla="*/ 57712 h 108109"/>
                <a:gd name="connsiteX6" fmla="*/ 0 w 73878"/>
                <a:gd name="connsiteY6" fmla="*/ 0 h 108109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5225 w 77533"/>
                <a:gd name="connsiteY5" fmla="*/ 57712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1570 w 77533"/>
                <a:gd name="connsiteY5" fmla="*/ 46739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8716 w 77533"/>
                <a:gd name="connsiteY5" fmla="*/ 49120 h 100794"/>
                <a:gd name="connsiteX6" fmla="*/ 3655 w 77533"/>
                <a:gd name="connsiteY6" fmla="*/ 0 h 100794"/>
                <a:gd name="connsiteX0" fmla="*/ 0 w 73878"/>
                <a:gd name="connsiteY0" fmla="*/ 0 h 104280"/>
                <a:gd name="connsiteX1" fmla="*/ 29624 w 73878"/>
                <a:gd name="connsiteY1" fmla="*/ 0 h 104280"/>
                <a:gd name="connsiteX2" fmla="*/ 73878 w 73878"/>
                <a:gd name="connsiteY2" fmla="*/ 50397 h 104280"/>
                <a:gd name="connsiteX3" fmla="*/ 29624 w 73878"/>
                <a:gd name="connsiteY3" fmla="*/ 100794 h 104280"/>
                <a:gd name="connsiteX4" fmla="*/ 13016 w 73878"/>
                <a:gd name="connsiteY4" fmla="*/ 104280 h 104280"/>
                <a:gd name="connsiteX5" fmla="*/ 55061 w 73878"/>
                <a:gd name="connsiteY5" fmla="*/ 49120 h 104280"/>
                <a:gd name="connsiteX6" fmla="*/ 0 w 73878"/>
                <a:gd name="connsiteY6" fmla="*/ 0 h 104280"/>
                <a:gd name="connsiteX0" fmla="*/ 1272 w 60862"/>
                <a:gd name="connsiteY0" fmla="*/ 2381 h 104280"/>
                <a:gd name="connsiteX1" fmla="*/ 16608 w 60862"/>
                <a:gd name="connsiteY1" fmla="*/ 0 h 104280"/>
                <a:gd name="connsiteX2" fmla="*/ 60862 w 60862"/>
                <a:gd name="connsiteY2" fmla="*/ 50397 h 104280"/>
                <a:gd name="connsiteX3" fmla="*/ 16608 w 60862"/>
                <a:gd name="connsiteY3" fmla="*/ 100794 h 104280"/>
                <a:gd name="connsiteX4" fmla="*/ 0 w 60862"/>
                <a:gd name="connsiteY4" fmla="*/ 104280 h 104280"/>
                <a:gd name="connsiteX5" fmla="*/ 42045 w 60862"/>
                <a:gd name="connsiteY5" fmla="*/ 49120 h 104280"/>
                <a:gd name="connsiteX6" fmla="*/ 1272 w 60862"/>
                <a:gd name="connsiteY6" fmla="*/ 2381 h 104280"/>
                <a:gd name="connsiteX0" fmla="*/ 1272 w 60862"/>
                <a:gd name="connsiteY0" fmla="*/ 2381 h 100794"/>
                <a:gd name="connsiteX1" fmla="*/ 16608 w 60862"/>
                <a:gd name="connsiteY1" fmla="*/ 0 h 100794"/>
                <a:gd name="connsiteX2" fmla="*/ 60862 w 60862"/>
                <a:gd name="connsiteY2" fmla="*/ 50397 h 100794"/>
                <a:gd name="connsiteX3" fmla="*/ 16608 w 60862"/>
                <a:gd name="connsiteY3" fmla="*/ 100794 h 100794"/>
                <a:gd name="connsiteX4" fmla="*/ 0 w 60862"/>
                <a:gd name="connsiteY4" fmla="*/ 94755 h 100794"/>
                <a:gd name="connsiteX5" fmla="*/ 42045 w 60862"/>
                <a:gd name="connsiteY5" fmla="*/ 49120 h 100794"/>
                <a:gd name="connsiteX6" fmla="*/ 1272 w 60862"/>
                <a:gd name="connsiteY6" fmla="*/ 2381 h 10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62" h="100794">
                  <a:moveTo>
                    <a:pt x="1272" y="2381"/>
                  </a:moveTo>
                  <a:lnTo>
                    <a:pt x="16608" y="0"/>
                  </a:lnTo>
                  <a:lnTo>
                    <a:pt x="60862" y="50397"/>
                  </a:lnTo>
                  <a:lnTo>
                    <a:pt x="16608" y="100794"/>
                  </a:lnTo>
                  <a:lnTo>
                    <a:pt x="0" y="94755"/>
                  </a:lnTo>
                  <a:lnTo>
                    <a:pt x="42045" y="49120"/>
                  </a:lnTo>
                  <a:lnTo>
                    <a:pt x="1272" y="238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"/>
                <a:ea typeface="+mn-ea"/>
                <a:cs typeface="+mn-cs"/>
              </a:endParaRPr>
            </a:p>
          </p:txBody>
        </p:sp>
        <p:sp>
          <p:nvSpPr>
            <p:cNvPr id="111" name="DownArrow"/>
            <p:cNvSpPr>
              <a:spLocks/>
            </p:cNvSpPr>
            <p:nvPr/>
          </p:nvSpPr>
          <p:spPr bwMode="auto">
            <a:xfrm rot="5400000">
              <a:off x="1455469" y="2979469"/>
              <a:ext cx="60862" cy="76200"/>
            </a:xfrm>
            <a:custGeom>
              <a:avLst/>
              <a:gdLst>
                <a:gd name="connsiteX0" fmla="*/ 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1463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66200 w 88508"/>
                <a:gd name="connsiteY5" fmla="*/ 57712 h 100794"/>
                <a:gd name="connsiteX6" fmla="*/ 14630 w 88508"/>
                <a:gd name="connsiteY6" fmla="*/ 0 h 100794"/>
                <a:gd name="connsiteX0" fmla="*/ 0 w 73878"/>
                <a:gd name="connsiteY0" fmla="*/ 0 h 108109"/>
                <a:gd name="connsiteX1" fmla="*/ 29624 w 73878"/>
                <a:gd name="connsiteY1" fmla="*/ 0 h 108109"/>
                <a:gd name="connsiteX2" fmla="*/ 73878 w 73878"/>
                <a:gd name="connsiteY2" fmla="*/ 50397 h 108109"/>
                <a:gd name="connsiteX3" fmla="*/ 29624 w 73878"/>
                <a:gd name="connsiteY3" fmla="*/ 100794 h 108109"/>
                <a:gd name="connsiteX4" fmla="*/ 7315 w 73878"/>
                <a:gd name="connsiteY4" fmla="*/ 108109 h 108109"/>
                <a:gd name="connsiteX5" fmla="*/ 51570 w 73878"/>
                <a:gd name="connsiteY5" fmla="*/ 57712 h 108109"/>
                <a:gd name="connsiteX6" fmla="*/ 0 w 73878"/>
                <a:gd name="connsiteY6" fmla="*/ 0 h 108109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5225 w 77533"/>
                <a:gd name="connsiteY5" fmla="*/ 57712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1570 w 77533"/>
                <a:gd name="connsiteY5" fmla="*/ 46739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8716 w 77533"/>
                <a:gd name="connsiteY5" fmla="*/ 49120 h 100794"/>
                <a:gd name="connsiteX6" fmla="*/ 3655 w 77533"/>
                <a:gd name="connsiteY6" fmla="*/ 0 h 100794"/>
                <a:gd name="connsiteX0" fmla="*/ 0 w 73878"/>
                <a:gd name="connsiteY0" fmla="*/ 0 h 104280"/>
                <a:gd name="connsiteX1" fmla="*/ 29624 w 73878"/>
                <a:gd name="connsiteY1" fmla="*/ 0 h 104280"/>
                <a:gd name="connsiteX2" fmla="*/ 73878 w 73878"/>
                <a:gd name="connsiteY2" fmla="*/ 50397 h 104280"/>
                <a:gd name="connsiteX3" fmla="*/ 29624 w 73878"/>
                <a:gd name="connsiteY3" fmla="*/ 100794 h 104280"/>
                <a:gd name="connsiteX4" fmla="*/ 13016 w 73878"/>
                <a:gd name="connsiteY4" fmla="*/ 104280 h 104280"/>
                <a:gd name="connsiteX5" fmla="*/ 55061 w 73878"/>
                <a:gd name="connsiteY5" fmla="*/ 49120 h 104280"/>
                <a:gd name="connsiteX6" fmla="*/ 0 w 73878"/>
                <a:gd name="connsiteY6" fmla="*/ 0 h 104280"/>
                <a:gd name="connsiteX0" fmla="*/ 1272 w 60862"/>
                <a:gd name="connsiteY0" fmla="*/ 2381 h 104280"/>
                <a:gd name="connsiteX1" fmla="*/ 16608 w 60862"/>
                <a:gd name="connsiteY1" fmla="*/ 0 h 104280"/>
                <a:gd name="connsiteX2" fmla="*/ 60862 w 60862"/>
                <a:gd name="connsiteY2" fmla="*/ 50397 h 104280"/>
                <a:gd name="connsiteX3" fmla="*/ 16608 w 60862"/>
                <a:gd name="connsiteY3" fmla="*/ 100794 h 104280"/>
                <a:gd name="connsiteX4" fmla="*/ 0 w 60862"/>
                <a:gd name="connsiteY4" fmla="*/ 104280 h 104280"/>
                <a:gd name="connsiteX5" fmla="*/ 42045 w 60862"/>
                <a:gd name="connsiteY5" fmla="*/ 49120 h 104280"/>
                <a:gd name="connsiteX6" fmla="*/ 1272 w 60862"/>
                <a:gd name="connsiteY6" fmla="*/ 2381 h 104280"/>
                <a:gd name="connsiteX0" fmla="*/ 1272 w 60862"/>
                <a:gd name="connsiteY0" fmla="*/ 2381 h 100794"/>
                <a:gd name="connsiteX1" fmla="*/ 16608 w 60862"/>
                <a:gd name="connsiteY1" fmla="*/ 0 h 100794"/>
                <a:gd name="connsiteX2" fmla="*/ 60862 w 60862"/>
                <a:gd name="connsiteY2" fmla="*/ 50397 h 100794"/>
                <a:gd name="connsiteX3" fmla="*/ 16608 w 60862"/>
                <a:gd name="connsiteY3" fmla="*/ 100794 h 100794"/>
                <a:gd name="connsiteX4" fmla="*/ 0 w 60862"/>
                <a:gd name="connsiteY4" fmla="*/ 94755 h 100794"/>
                <a:gd name="connsiteX5" fmla="*/ 42045 w 60862"/>
                <a:gd name="connsiteY5" fmla="*/ 49120 h 100794"/>
                <a:gd name="connsiteX6" fmla="*/ 1272 w 60862"/>
                <a:gd name="connsiteY6" fmla="*/ 2381 h 10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62" h="100794">
                  <a:moveTo>
                    <a:pt x="1272" y="2381"/>
                  </a:moveTo>
                  <a:lnTo>
                    <a:pt x="16608" y="0"/>
                  </a:lnTo>
                  <a:lnTo>
                    <a:pt x="60862" y="50397"/>
                  </a:lnTo>
                  <a:lnTo>
                    <a:pt x="16608" y="100794"/>
                  </a:lnTo>
                  <a:lnTo>
                    <a:pt x="0" y="94755"/>
                  </a:lnTo>
                  <a:lnTo>
                    <a:pt x="42045" y="49120"/>
                  </a:lnTo>
                  <a:lnTo>
                    <a:pt x="1272" y="238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"/>
                <a:ea typeface="+mn-ea"/>
                <a:cs typeface="+mn-cs"/>
              </a:endParaRPr>
            </a:p>
          </p:txBody>
        </p:sp>
        <p:sp>
          <p:nvSpPr>
            <p:cNvPr id="112" name="DownArrow"/>
            <p:cNvSpPr>
              <a:spLocks/>
            </p:cNvSpPr>
            <p:nvPr/>
          </p:nvSpPr>
          <p:spPr bwMode="auto">
            <a:xfrm rot="5400000">
              <a:off x="1455469" y="2735531"/>
              <a:ext cx="60862" cy="76200"/>
            </a:xfrm>
            <a:custGeom>
              <a:avLst/>
              <a:gdLst>
                <a:gd name="connsiteX0" fmla="*/ 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1463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66200 w 88508"/>
                <a:gd name="connsiteY5" fmla="*/ 57712 h 100794"/>
                <a:gd name="connsiteX6" fmla="*/ 14630 w 88508"/>
                <a:gd name="connsiteY6" fmla="*/ 0 h 100794"/>
                <a:gd name="connsiteX0" fmla="*/ 0 w 73878"/>
                <a:gd name="connsiteY0" fmla="*/ 0 h 108109"/>
                <a:gd name="connsiteX1" fmla="*/ 29624 w 73878"/>
                <a:gd name="connsiteY1" fmla="*/ 0 h 108109"/>
                <a:gd name="connsiteX2" fmla="*/ 73878 w 73878"/>
                <a:gd name="connsiteY2" fmla="*/ 50397 h 108109"/>
                <a:gd name="connsiteX3" fmla="*/ 29624 w 73878"/>
                <a:gd name="connsiteY3" fmla="*/ 100794 h 108109"/>
                <a:gd name="connsiteX4" fmla="*/ 7315 w 73878"/>
                <a:gd name="connsiteY4" fmla="*/ 108109 h 108109"/>
                <a:gd name="connsiteX5" fmla="*/ 51570 w 73878"/>
                <a:gd name="connsiteY5" fmla="*/ 57712 h 108109"/>
                <a:gd name="connsiteX6" fmla="*/ 0 w 73878"/>
                <a:gd name="connsiteY6" fmla="*/ 0 h 108109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5225 w 77533"/>
                <a:gd name="connsiteY5" fmla="*/ 57712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1570 w 77533"/>
                <a:gd name="connsiteY5" fmla="*/ 46739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8716 w 77533"/>
                <a:gd name="connsiteY5" fmla="*/ 49120 h 100794"/>
                <a:gd name="connsiteX6" fmla="*/ 3655 w 77533"/>
                <a:gd name="connsiteY6" fmla="*/ 0 h 100794"/>
                <a:gd name="connsiteX0" fmla="*/ 0 w 73878"/>
                <a:gd name="connsiteY0" fmla="*/ 0 h 104280"/>
                <a:gd name="connsiteX1" fmla="*/ 29624 w 73878"/>
                <a:gd name="connsiteY1" fmla="*/ 0 h 104280"/>
                <a:gd name="connsiteX2" fmla="*/ 73878 w 73878"/>
                <a:gd name="connsiteY2" fmla="*/ 50397 h 104280"/>
                <a:gd name="connsiteX3" fmla="*/ 29624 w 73878"/>
                <a:gd name="connsiteY3" fmla="*/ 100794 h 104280"/>
                <a:gd name="connsiteX4" fmla="*/ 13016 w 73878"/>
                <a:gd name="connsiteY4" fmla="*/ 104280 h 104280"/>
                <a:gd name="connsiteX5" fmla="*/ 55061 w 73878"/>
                <a:gd name="connsiteY5" fmla="*/ 49120 h 104280"/>
                <a:gd name="connsiteX6" fmla="*/ 0 w 73878"/>
                <a:gd name="connsiteY6" fmla="*/ 0 h 104280"/>
                <a:gd name="connsiteX0" fmla="*/ 1272 w 60862"/>
                <a:gd name="connsiteY0" fmla="*/ 2381 h 104280"/>
                <a:gd name="connsiteX1" fmla="*/ 16608 w 60862"/>
                <a:gd name="connsiteY1" fmla="*/ 0 h 104280"/>
                <a:gd name="connsiteX2" fmla="*/ 60862 w 60862"/>
                <a:gd name="connsiteY2" fmla="*/ 50397 h 104280"/>
                <a:gd name="connsiteX3" fmla="*/ 16608 w 60862"/>
                <a:gd name="connsiteY3" fmla="*/ 100794 h 104280"/>
                <a:gd name="connsiteX4" fmla="*/ 0 w 60862"/>
                <a:gd name="connsiteY4" fmla="*/ 104280 h 104280"/>
                <a:gd name="connsiteX5" fmla="*/ 42045 w 60862"/>
                <a:gd name="connsiteY5" fmla="*/ 49120 h 104280"/>
                <a:gd name="connsiteX6" fmla="*/ 1272 w 60862"/>
                <a:gd name="connsiteY6" fmla="*/ 2381 h 104280"/>
                <a:gd name="connsiteX0" fmla="*/ 1272 w 60862"/>
                <a:gd name="connsiteY0" fmla="*/ 2381 h 100794"/>
                <a:gd name="connsiteX1" fmla="*/ 16608 w 60862"/>
                <a:gd name="connsiteY1" fmla="*/ 0 h 100794"/>
                <a:gd name="connsiteX2" fmla="*/ 60862 w 60862"/>
                <a:gd name="connsiteY2" fmla="*/ 50397 h 100794"/>
                <a:gd name="connsiteX3" fmla="*/ 16608 w 60862"/>
                <a:gd name="connsiteY3" fmla="*/ 100794 h 100794"/>
                <a:gd name="connsiteX4" fmla="*/ 0 w 60862"/>
                <a:gd name="connsiteY4" fmla="*/ 94755 h 100794"/>
                <a:gd name="connsiteX5" fmla="*/ 42045 w 60862"/>
                <a:gd name="connsiteY5" fmla="*/ 49120 h 100794"/>
                <a:gd name="connsiteX6" fmla="*/ 1272 w 60862"/>
                <a:gd name="connsiteY6" fmla="*/ 2381 h 10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62" h="100794">
                  <a:moveTo>
                    <a:pt x="1272" y="2381"/>
                  </a:moveTo>
                  <a:lnTo>
                    <a:pt x="16608" y="0"/>
                  </a:lnTo>
                  <a:lnTo>
                    <a:pt x="60862" y="50397"/>
                  </a:lnTo>
                  <a:lnTo>
                    <a:pt x="16608" y="100794"/>
                  </a:lnTo>
                  <a:lnTo>
                    <a:pt x="0" y="94755"/>
                  </a:lnTo>
                  <a:lnTo>
                    <a:pt x="42045" y="49120"/>
                  </a:lnTo>
                  <a:lnTo>
                    <a:pt x="1272" y="238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"/>
                <a:ea typeface="+mn-ea"/>
                <a:cs typeface="+mn-cs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707312" y="2110325"/>
            <a:ext cx="247900" cy="1158795"/>
            <a:chOff x="1733300" y="2119163"/>
            <a:chExt cx="247900" cy="1158795"/>
          </a:xfrm>
        </p:grpSpPr>
        <p:grpSp>
          <p:nvGrpSpPr>
            <p:cNvPr id="97" name="Group 96"/>
            <p:cNvGrpSpPr/>
            <p:nvPr/>
          </p:nvGrpSpPr>
          <p:grpSpPr>
            <a:xfrm>
              <a:off x="1733300" y="2119163"/>
              <a:ext cx="247900" cy="1158795"/>
              <a:chOff x="1828800" y="2133600"/>
              <a:chExt cx="247900" cy="1158795"/>
            </a:xfrm>
          </p:grpSpPr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32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828800" y="2133600"/>
                <a:ext cx="247900" cy="228600"/>
              </a:xfrm>
              <a:prstGeom prst="rect">
                <a:avLst/>
              </a:prstGeom>
            </p:spPr>
          </p:pic>
          <p:pic>
            <p:nvPicPr>
              <p:cNvPr id="103" name="Picture 102"/>
              <p:cNvPicPr>
                <a:picLocks noChangeAspect="1"/>
              </p:cNvPicPr>
              <p:nvPr/>
            </p:nvPicPr>
            <p:blipFill>
              <a:blip r:embed="rId33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868862" y="3138637"/>
                <a:ext cx="167776" cy="153758"/>
              </a:xfrm>
              <a:prstGeom prst="rect">
                <a:avLst/>
              </a:prstGeom>
            </p:spPr>
          </p:pic>
        </p:grpSp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3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73362" y="2514600"/>
              <a:ext cx="167776" cy="153758"/>
            </a:xfrm>
            <a:prstGeom prst="rect">
              <a:avLst/>
            </a:prstGeom>
          </p:spPr>
        </p:pic>
      </p:grpSp>
      <p:sp>
        <p:nvSpPr>
          <p:cNvPr id="210" name="Content"/>
          <p:cNvSpPr/>
          <p:nvPr>
            <p:custDataLst>
              <p:custData r:id="rId5"/>
            </p:custDataLst>
          </p:nvPr>
        </p:nvSpPr>
        <p:spPr>
          <a:xfrm>
            <a:off x="2114446" y="1541238"/>
            <a:ext cx="704954" cy="267908"/>
          </a:xfrm>
          <a:prstGeom prst="roundRect">
            <a:avLst>
              <a:gd name="adj" fmla="val 28629"/>
            </a:avLst>
          </a:prstGeom>
          <a:solidFill>
            <a:schemeClr val="bg1">
              <a:lumMod val="95000"/>
            </a:schemeClr>
          </a:solidFill>
          <a:ln w="3175">
            <a:noFill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" pitchFamily="34" charset="0"/>
              </a:rPr>
              <a:t>Today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latin typeface="Segoe UI Semibold" panose="020B0702040204020203" pitchFamily="34" charset="0"/>
              <a:cs typeface="Segoe UI" pitchFamily="34" charset="0"/>
            </a:endParaRPr>
          </a:p>
        </p:txBody>
      </p:sp>
      <p:sp>
        <p:nvSpPr>
          <p:cNvPr id="246" name="Content"/>
          <p:cNvSpPr/>
          <p:nvPr>
            <p:custDataLst>
              <p:custData r:id="rId6"/>
            </p:custDataLst>
          </p:nvPr>
        </p:nvSpPr>
        <p:spPr>
          <a:xfrm>
            <a:off x="323091" y="3247786"/>
            <a:ext cx="1124709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Sweet Corn Soup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8" name="Content"/>
          <p:cNvSpPr/>
          <p:nvPr>
            <p:custDataLst>
              <p:custData r:id="rId7"/>
            </p:custDataLst>
          </p:nvPr>
        </p:nvSpPr>
        <p:spPr>
          <a:xfrm>
            <a:off x="323091" y="3552586"/>
            <a:ext cx="1124709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Dal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9" name="Content"/>
          <p:cNvSpPr/>
          <p:nvPr>
            <p:custDataLst>
              <p:custData r:id="rId8"/>
            </p:custDataLst>
          </p:nvPr>
        </p:nvSpPr>
        <p:spPr>
          <a:xfrm>
            <a:off x="323091" y="3857386"/>
            <a:ext cx="1124709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Sauted</a:t>
            </a:r>
            <a: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Veg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0" name="Content"/>
          <p:cNvSpPr/>
          <p:nvPr>
            <p:custDataLst>
              <p:custData r:id="rId9"/>
            </p:custDataLst>
          </p:nvPr>
        </p:nvSpPr>
        <p:spPr>
          <a:xfrm>
            <a:off x="323091" y="4162186"/>
            <a:ext cx="1124709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Tomatoe</a:t>
            </a:r>
            <a: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Soup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1" name="Content"/>
          <p:cNvSpPr/>
          <p:nvPr>
            <p:custDataLst>
              <p:custData r:id="rId10"/>
            </p:custDataLst>
          </p:nvPr>
        </p:nvSpPr>
        <p:spPr>
          <a:xfrm>
            <a:off x="323091" y="4466986"/>
            <a:ext cx="1124709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Red Sauce Pasta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2" name="Content"/>
          <p:cNvSpPr/>
          <p:nvPr>
            <p:custDataLst>
              <p:custData r:id="rId11"/>
            </p:custDataLst>
          </p:nvPr>
        </p:nvSpPr>
        <p:spPr>
          <a:xfrm>
            <a:off x="323090" y="4771786"/>
            <a:ext cx="1124709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Dabeli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3" name="Content"/>
          <p:cNvSpPr/>
          <p:nvPr>
            <p:custDataLst>
              <p:custData r:id="rId12"/>
            </p:custDataLst>
          </p:nvPr>
        </p:nvSpPr>
        <p:spPr>
          <a:xfrm>
            <a:off x="323091" y="5076586"/>
            <a:ext cx="1124709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Pav</a:t>
            </a:r>
            <a: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Bhaji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5" name="Scrollbar"/>
          <p:cNvSpPr/>
          <p:nvPr/>
        </p:nvSpPr>
        <p:spPr bwMode="auto">
          <a:xfrm>
            <a:off x="1524000" y="3662128"/>
            <a:ext cx="45719" cy="4526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pic>
        <p:nvPicPr>
          <p:cNvPr id="212" name="Picture 211"/>
          <p:cNvPicPr>
            <a:picLocks noChangeAspect="1"/>
          </p:cNvPicPr>
          <p:nvPr/>
        </p:nvPicPr>
        <p:blipFill>
          <a:blip r:embed="rId3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52600" y="3580042"/>
            <a:ext cx="167776" cy="153758"/>
          </a:xfrm>
          <a:prstGeom prst="rect">
            <a:avLst/>
          </a:prstGeom>
        </p:spPr>
      </p:pic>
      <p:sp>
        <p:nvSpPr>
          <p:cNvPr id="213" name="Content"/>
          <p:cNvSpPr/>
          <p:nvPr>
            <p:custDataLst>
              <p:custData r:id="rId13"/>
            </p:custDataLst>
          </p:nvPr>
        </p:nvSpPr>
        <p:spPr>
          <a:xfrm>
            <a:off x="990597" y="1541238"/>
            <a:ext cx="838593" cy="267908"/>
          </a:xfrm>
          <a:prstGeom prst="roundRect">
            <a:avLst>
              <a:gd name="adj" fmla="val 14408"/>
            </a:avLst>
          </a:prstGeom>
          <a:solidFill>
            <a:schemeClr val="bg1">
              <a:lumMod val="95000"/>
            </a:schemeClr>
          </a:solidFill>
          <a:ln w="3175">
            <a:noFill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r>
              <a:rPr 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" pitchFamily="34" charset="0"/>
              </a:rPr>
              <a:t>Weekly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latin typeface="Segoe UI Semibold" panose="020B0702040204020203" pitchFamily="34" charset="0"/>
              <a:cs typeface="Segoe UI" pitchFamily="34" charset="0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222692" y="1527882"/>
            <a:ext cx="767907" cy="261610"/>
          </a:xfrm>
          <a:prstGeom prst="rect">
            <a:avLst/>
          </a:prstGeom>
          <a:solidFill>
            <a:srgbClr val="A7E7CA"/>
          </a:solidFill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</a:rPr>
              <a:t>Navigate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Segoe UI Semibold" panose="020B0702040204020203" pitchFamily="34" charset="0"/>
            </a:endParaRPr>
          </a:p>
        </p:txBody>
      </p:sp>
      <p:sp>
        <p:nvSpPr>
          <p:cNvPr id="215" name="DownArrow"/>
          <p:cNvSpPr>
            <a:spLocks/>
          </p:cNvSpPr>
          <p:nvPr/>
        </p:nvSpPr>
        <p:spPr bwMode="auto">
          <a:xfrm rot="5400000">
            <a:off x="1679443" y="1632467"/>
            <a:ext cx="60862" cy="85451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grpSp>
        <p:nvGrpSpPr>
          <p:cNvPr id="216" name="StickyNote"/>
          <p:cNvGrpSpPr/>
          <p:nvPr>
            <p:custDataLst>
              <p:custData r:id="rId14"/>
            </p:custDataLst>
          </p:nvPr>
        </p:nvGrpSpPr>
        <p:grpSpPr>
          <a:xfrm>
            <a:off x="4997352" y="3809902"/>
            <a:ext cx="1860647" cy="1485673"/>
            <a:chOff x="3886199" y="2629127"/>
            <a:chExt cx="1860647" cy="1485673"/>
          </a:xfrm>
        </p:grpSpPr>
        <p:sp>
          <p:nvSpPr>
            <p:cNvPr id="217" name="Content"/>
            <p:cNvSpPr>
              <a:spLocks/>
            </p:cNvSpPr>
            <p:nvPr/>
          </p:nvSpPr>
          <p:spPr>
            <a:xfrm>
              <a:off x="3886199" y="2743200"/>
              <a:ext cx="1860647" cy="1371600"/>
            </a:xfrm>
            <a:prstGeom prst="rect">
              <a:avLst/>
            </a:prstGeom>
            <a:gradFill>
              <a:gsLst>
                <a:gs pos="100000">
                  <a:srgbClr val="FFFF89"/>
                </a:gs>
                <a:gs pos="0">
                  <a:srgbClr val="FFFF99"/>
                </a:gs>
              </a:gsLst>
              <a:lin ang="5400000" scaled="0"/>
            </a:gradFill>
            <a:ln w="3175">
              <a:solidFill>
                <a:srgbClr val="FFFFFF">
                  <a:lumMod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137160" rIns="91440" bIns="45720" rtlCol="0" anchor="t" anchorCtr="0">
              <a:normAutofit/>
            </a:bodyPr>
            <a:lstStyle/>
            <a:p>
              <a:r>
                <a:rPr lang="en-US" sz="1200" dirty="0" smtClean="0">
                  <a:solidFill>
                    <a:sysClr val="windowText" lastClr="000000"/>
                  </a:solidFill>
                  <a:latin typeface="Segoe UI" pitchFamily="34" charset="0"/>
                  <a:cs typeface="Segoe UI" pitchFamily="34" charset="0"/>
                </a:rPr>
                <a:t>Grid empty rendered for week starting from the selected ‘</a:t>
              </a:r>
              <a:r>
                <a:rPr lang="en-US" sz="1200" dirty="0" err="1" smtClean="0">
                  <a:solidFill>
                    <a:sysClr val="windowText" lastClr="000000"/>
                  </a:solidFill>
                  <a:latin typeface="Segoe UI" pitchFamily="34" charset="0"/>
                  <a:cs typeface="Segoe UI" pitchFamily="34" charset="0"/>
                </a:rPr>
                <a:t>StartDate</a:t>
              </a:r>
              <a:r>
                <a:rPr lang="en-US" sz="1200" dirty="0" smtClean="0">
                  <a:solidFill>
                    <a:sysClr val="windowText" lastClr="000000"/>
                  </a:solidFill>
                  <a:latin typeface="Segoe UI" pitchFamily="34" charset="0"/>
                  <a:cs typeface="Segoe UI" pitchFamily="34" charset="0"/>
                </a:rPr>
                <a:t>’</a:t>
              </a:r>
            </a:p>
          </p:txBody>
        </p:sp>
        <p:sp>
          <p:nvSpPr>
            <p:cNvPr id="218" name="Tape"/>
            <p:cNvSpPr>
              <a:spLocks/>
            </p:cNvSpPr>
            <p:nvPr/>
          </p:nvSpPr>
          <p:spPr>
            <a:xfrm rot="401918">
              <a:off x="4534609" y="2629127"/>
              <a:ext cx="563828" cy="215444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19" name="StickyNote"/>
          <p:cNvGrpSpPr/>
          <p:nvPr>
            <p:custDataLst>
              <p:custData r:id="rId15"/>
            </p:custDataLst>
          </p:nvPr>
        </p:nvGrpSpPr>
        <p:grpSpPr>
          <a:xfrm>
            <a:off x="1371600" y="4915127"/>
            <a:ext cx="1860647" cy="1485673"/>
            <a:chOff x="3886199" y="2629127"/>
            <a:chExt cx="1860647" cy="1485673"/>
          </a:xfrm>
        </p:grpSpPr>
        <p:sp>
          <p:nvSpPr>
            <p:cNvPr id="220" name="Content"/>
            <p:cNvSpPr>
              <a:spLocks/>
            </p:cNvSpPr>
            <p:nvPr/>
          </p:nvSpPr>
          <p:spPr>
            <a:xfrm>
              <a:off x="3886199" y="2743200"/>
              <a:ext cx="1860647" cy="1371600"/>
            </a:xfrm>
            <a:prstGeom prst="rect">
              <a:avLst/>
            </a:prstGeom>
            <a:gradFill>
              <a:gsLst>
                <a:gs pos="100000">
                  <a:srgbClr val="FFFF89"/>
                </a:gs>
                <a:gs pos="0">
                  <a:srgbClr val="FFFF99"/>
                </a:gs>
              </a:gsLst>
              <a:lin ang="5400000" scaled="0"/>
            </a:gradFill>
            <a:ln w="3175">
              <a:solidFill>
                <a:srgbClr val="FFFFFF">
                  <a:lumMod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137160" rIns="91440" bIns="45720" rtlCol="0" anchor="t" anchorCtr="0">
              <a:normAutofit fontScale="85000" lnSpcReduction="20000"/>
            </a:bodyPr>
            <a:lstStyle/>
            <a:p>
              <a:r>
                <a:rPr lang="en-US" sz="1200" dirty="0" err="1" smtClean="0">
                  <a:solidFill>
                    <a:sysClr val="windowText" lastClr="000000"/>
                  </a:solidFill>
                  <a:latin typeface="Segoe UI" pitchFamily="34" charset="0"/>
                  <a:cs typeface="Segoe UI" pitchFamily="34" charset="0"/>
                </a:rPr>
                <a:t>Accordians</a:t>
              </a:r>
              <a:r>
                <a:rPr lang="en-US" sz="1200" dirty="0" smtClean="0">
                  <a:solidFill>
                    <a:sysClr val="windowText" lastClr="000000"/>
                  </a:solidFill>
                  <a:latin typeface="Segoe UI" pitchFamily="34" charset="0"/>
                  <a:cs typeface="Segoe UI" pitchFamily="34" charset="0"/>
                </a:rPr>
                <a:t> for Breakfast, Lunch and Dinner loaded with respective dishes. </a:t>
              </a:r>
            </a:p>
            <a:p>
              <a:endPara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endParaRPr>
            </a:p>
            <a:p>
              <a:r>
                <a:rPr lang="en-US" sz="1200" dirty="0" smtClean="0">
                  <a:solidFill>
                    <a:sysClr val="windowText" lastClr="000000"/>
                  </a:solidFill>
                  <a:latin typeface="Segoe UI" pitchFamily="34" charset="0"/>
                  <a:cs typeface="Segoe UI" pitchFamily="34" charset="0"/>
                </a:rPr>
                <a:t>Strategy ok for short term. Will need to think of a way to get a subset of dishes and load additional dishes on demand, but that’s for future </a:t>
              </a:r>
            </a:p>
          </p:txBody>
        </p:sp>
        <p:sp>
          <p:nvSpPr>
            <p:cNvPr id="221" name="Tape"/>
            <p:cNvSpPr>
              <a:spLocks/>
            </p:cNvSpPr>
            <p:nvPr/>
          </p:nvSpPr>
          <p:spPr>
            <a:xfrm rot="401918">
              <a:off x="4534609" y="2629127"/>
              <a:ext cx="563828" cy="215444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553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76200" y="685964"/>
            <a:ext cx="8972674" cy="6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WebBrowser"/>
          <p:cNvGrpSpPr/>
          <p:nvPr>
            <p:custDataLst>
              <p:custData r:id="rId1"/>
            </p:custDataLst>
          </p:nvPr>
        </p:nvGrpSpPr>
        <p:grpSpPr>
          <a:xfrm>
            <a:off x="-18926" y="804"/>
            <a:ext cx="9144000" cy="6858000"/>
            <a:chOff x="0" y="0"/>
            <a:chExt cx="9144000" cy="6858000"/>
          </a:xfrm>
          <a:noFill/>
        </p:grpSpPr>
        <p:sp>
          <p:nvSpPr>
            <p:cNvPr id="17" name="Background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grpFill/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8" name="WindowTitle"/>
            <p:cNvSpPr txBox="1"/>
            <p:nvPr/>
          </p:nvSpPr>
          <p:spPr>
            <a:xfrm>
              <a:off x="22515" y="22341"/>
              <a:ext cx="1176028" cy="230832"/>
            </a:xfrm>
            <a:prstGeom prst="rect">
              <a:avLst/>
            </a:prstGeom>
            <a:grp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200" dirty="0" smtClean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Web page title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81598" y="286385"/>
              <a:ext cx="320040" cy="316520"/>
              <a:chOff x="72073" y="221749"/>
              <a:chExt cx="320040" cy="316520"/>
            </a:xfrm>
            <a:grpFill/>
          </p:grpSpPr>
          <p:sp>
            <p:nvSpPr>
              <p:cNvPr id="43" name="Oval 42"/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pFill/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Left Arrow 43"/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grpFill/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453671" y="286384"/>
              <a:ext cx="320040" cy="316520"/>
              <a:chOff x="444146" y="221748"/>
              <a:chExt cx="320040" cy="316520"/>
            </a:xfrm>
            <a:grpFill/>
          </p:grpSpPr>
          <p:sp>
            <p:nvSpPr>
              <p:cNvPr id="41" name="Oval 40"/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pFill/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Right Arrow 41"/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grpFill/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21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  <a:grpFill/>
          </p:grpSpPr>
          <p:cxnSp>
            <p:nvCxnSpPr>
              <p:cNvPr id="36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grpFill/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37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grpFill/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38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grpFill/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grp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grpFill/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WebPageBody"/>
            <p:cNvSpPr/>
            <p:nvPr/>
          </p:nvSpPr>
          <p:spPr>
            <a:xfrm>
              <a:off x="76200" y="685159"/>
              <a:ext cx="8991600" cy="6066801"/>
            </a:xfrm>
            <a:prstGeom prst="rect">
              <a:avLst/>
            </a:prstGeom>
            <a:grpFill/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8386335" y="360579"/>
              <a:ext cx="640645" cy="183940"/>
              <a:chOff x="8303527" y="360579"/>
              <a:chExt cx="640645" cy="183940"/>
            </a:xfrm>
            <a:grpFill/>
          </p:grpSpPr>
          <p:pic>
            <p:nvPicPr>
              <p:cNvPr id="33" name="Picture 2" descr="C:\Users\t-dantay\Documents\Placeholders\home.png"/>
              <p:cNvPicPr>
                <a:picLocks noChangeAspect="1" noChangeArrowheads="1"/>
              </p:cNvPicPr>
              <p:nvPr/>
            </p:nvPicPr>
            <p:blipFill>
              <a:blip r:embed="rId8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34" name="Picture 2" descr="C:\Users\t-dantay\Documents\Placeholders\setting.png"/>
              <p:cNvPicPr>
                <a:picLocks noChangeAspect="1" noChangeArrowheads="1"/>
              </p:cNvPicPr>
              <p:nvPr/>
            </p:nvPicPr>
            <p:blipFill rotWithShape="1">
              <a:blip r:embed="rId8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35" name="Picture 2" descr="C:\Users\t-dantay\Documents\Placeholders\star.png"/>
              <p:cNvPicPr>
                <a:picLocks noChangeAspect="1" noChangeArrowheads="1"/>
              </p:cNvPicPr>
              <p:nvPr/>
            </p:nvPicPr>
            <p:blipFill>
              <a:blip r:embed="rId8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grpFill/>
              <a:extLst/>
            </p:spPr>
          </p:pic>
        </p:grpSp>
        <p:grpSp>
          <p:nvGrpSpPr>
            <p:cNvPr id="24" name="Group 23"/>
            <p:cNvGrpSpPr/>
            <p:nvPr/>
          </p:nvGrpSpPr>
          <p:grpSpPr>
            <a:xfrm>
              <a:off x="923925" y="340846"/>
              <a:ext cx="7142930" cy="228600"/>
              <a:chOff x="923925" y="340846"/>
              <a:chExt cx="7142930" cy="228600"/>
            </a:xfrm>
            <a:grpFill/>
          </p:grpSpPr>
          <p:sp>
            <p:nvSpPr>
              <p:cNvPr id="25" name="UrlBar"/>
              <p:cNvSpPr/>
              <p:nvPr/>
            </p:nvSpPr>
            <p:spPr>
              <a:xfrm>
                <a:off x="923925" y="340846"/>
                <a:ext cx="7142930" cy="228600"/>
              </a:xfrm>
              <a:prstGeom prst="rect">
                <a:avLst/>
              </a:prstGeom>
              <a:grpFill/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http://www.url.com</a:t>
                </a:r>
                <a:endPara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7260350" y="363706"/>
                <a:ext cx="744325" cy="182880"/>
                <a:chOff x="7260350" y="363706"/>
                <a:chExt cx="744325" cy="182880"/>
              </a:xfrm>
              <a:grpFill/>
            </p:grpSpPr>
            <p:pic>
              <p:nvPicPr>
                <p:cNvPr id="27" name="Search" descr="C:\Users\t-dantay\Documents\Placeholders\search.png"/>
                <p:cNvPicPr>
                  <a:picLocks noChangeAspect="1" noChangeArrowheads="1"/>
                </p:cNvPicPr>
                <p:nvPr/>
              </p:nvPicPr>
              <p:blipFill>
                <a:blip r:embed="rId8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260350" y="363706"/>
                  <a:ext cx="182880" cy="182880"/>
                </a:xfrm>
                <a:prstGeom prst="rect">
                  <a:avLst/>
                </a:prstGeom>
                <a:grpFill/>
                <a:extLst/>
              </p:spPr>
            </p:pic>
            <p:pic>
              <p:nvPicPr>
                <p:cNvPr id="28" name="Refresh" descr="C:\Users\t-dantay\Documents\First24\arrowrepeat1.png"/>
                <p:cNvPicPr>
                  <a:picLocks noChangeAspect="1" noChangeArrowheads="1"/>
                </p:cNvPicPr>
                <p:nvPr/>
              </p:nvPicPr>
              <p:blipFill>
                <a:blip r:embed="rId8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4400" y="363706"/>
                  <a:ext cx="182880" cy="182880"/>
                </a:xfrm>
                <a:prstGeom prst="rect">
                  <a:avLst/>
                </a:prstGeom>
                <a:grpFill/>
                <a:extLst/>
              </p:spPr>
            </p:pic>
            <p:pic>
              <p:nvPicPr>
                <p:cNvPr id="29" name="Drop Down" descr="C:\Users\t-dantay\Documents\First24\arrowsimple1.png"/>
                <p:cNvPicPr>
                  <a:picLocks noChangeAspect="1" noChangeArrowheads="1"/>
                </p:cNvPicPr>
                <p:nvPr/>
              </p:nvPicPr>
              <p:blipFill>
                <a:blip r:embed="rId9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7476150" y="409426"/>
                  <a:ext cx="91440" cy="91440"/>
                </a:xfrm>
                <a:prstGeom prst="rect">
                  <a:avLst/>
                </a:prstGeom>
                <a:grpFill/>
                <a:extLst/>
              </p:spPr>
            </p:pic>
            <p:grpSp>
              <p:nvGrpSpPr>
                <p:cNvPr id="30" name="X"/>
                <p:cNvGrpSpPr/>
                <p:nvPr/>
              </p:nvGrpSpPr>
              <p:grpSpPr>
                <a:xfrm>
                  <a:off x="7913235" y="409426"/>
                  <a:ext cx="91440" cy="91440"/>
                  <a:chOff x="4687215" y="1739180"/>
                  <a:chExt cx="91440" cy="91440"/>
                </a:xfrm>
                <a:grpFill/>
              </p:grpSpPr>
              <p:cxnSp>
                <p:nvCxnSpPr>
                  <p:cNvPr id="31" name="Straight Connector 30"/>
                  <p:cNvCxnSpPr/>
                  <p:nvPr/>
                </p:nvCxnSpPr>
                <p:spPr>
                  <a:xfrm flipV="1">
                    <a:off x="4687215" y="1739180"/>
                    <a:ext cx="91440" cy="91440"/>
                  </a:xfrm>
                  <a:prstGeom prst="line">
                    <a:avLst/>
                  </a:prstGeom>
                  <a:grpFill/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4687215" y="1739180"/>
                    <a:ext cx="91440" cy="91440"/>
                  </a:xfrm>
                  <a:prstGeom prst="line">
                    <a:avLst/>
                  </a:prstGeom>
                  <a:grpFill/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</p:grpSp>
          </p:grpSp>
        </p:grpSp>
      </p:grpSp>
      <p:sp>
        <p:nvSpPr>
          <p:cNvPr id="99" name="DownArrow"/>
          <p:cNvSpPr>
            <a:spLocks/>
          </p:cNvSpPr>
          <p:nvPr/>
        </p:nvSpPr>
        <p:spPr bwMode="auto">
          <a:xfrm rot="5400000">
            <a:off x="2987040" y="3021984"/>
            <a:ext cx="45719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sp>
        <p:nvSpPr>
          <p:cNvPr id="84" name="DownArrow"/>
          <p:cNvSpPr>
            <a:spLocks/>
          </p:cNvSpPr>
          <p:nvPr/>
        </p:nvSpPr>
        <p:spPr bwMode="auto">
          <a:xfrm rot="5400000">
            <a:off x="1607869" y="3055669"/>
            <a:ext cx="60862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sp>
        <p:nvSpPr>
          <p:cNvPr id="85" name="DownArrow"/>
          <p:cNvSpPr>
            <a:spLocks/>
          </p:cNvSpPr>
          <p:nvPr/>
        </p:nvSpPr>
        <p:spPr bwMode="auto">
          <a:xfrm rot="5400000">
            <a:off x="1607869" y="2811731"/>
            <a:ext cx="60862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sp>
        <p:nvSpPr>
          <p:cNvPr id="89" name="DownArrow"/>
          <p:cNvSpPr>
            <a:spLocks/>
          </p:cNvSpPr>
          <p:nvPr/>
        </p:nvSpPr>
        <p:spPr bwMode="auto">
          <a:xfrm rot="5400000">
            <a:off x="1607869" y="2583131"/>
            <a:ext cx="60862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73276" y="685800"/>
            <a:ext cx="8462029" cy="543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5680319"/>
            <a:ext cx="1656231" cy="10724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29735" y="5419698"/>
            <a:ext cx="1072446" cy="15936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5680319"/>
            <a:ext cx="1608300" cy="10724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680319"/>
            <a:ext cx="1600591" cy="10624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37" b="11141"/>
          <a:stretch/>
        </p:blipFill>
        <p:spPr>
          <a:xfrm>
            <a:off x="7315200" y="5682811"/>
            <a:ext cx="1526383" cy="1069953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210310" y="1371600"/>
            <a:ext cx="8645531" cy="609600"/>
            <a:chOff x="210310" y="2819400"/>
            <a:chExt cx="8645531" cy="609600"/>
          </a:xfrm>
          <a:solidFill>
            <a:srgbClr val="A7E7CA"/>
          </a:solidFill>
        </p:grpSpPr>
        <p:sp>
          <p:nvSpPr>
            <p:cNvPr id="73" name="Rectangle 72"/>
            <p:cNvSpPr/>
            <p:nvPr/>
          </p:nvSpPr>
          <p:spPr>
            <a:xfrm>
              <a:off x="210310" y="2819400"/>
              <a:ext cx="8645531" cy="609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505200" y="2953715"/>
              <a:ext cx="1981200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Semibold" panose="020B0702040204020203" pitchFamily="34" charset="0"/>
                </a:rPr>
                <a:t>Apr 14 – 20, 2017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304800" y="685800"/>
            <a:ext cx="2549870" cy="6463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  <a:latin typeface="Gungsuh" panose="02030600000101010101" pitchFamily="18" charset="-127"/>
                <a:ea typeface="Gungsuh" panose="02030600000101010101" pitchFamily="18" charset="-127"/>
                <a:cs typeface="MV Boli" panose="02000500030200090000" pitchFamily="2" charset="0"/>
              </a:rPr>
              <a:t>G.ro.me</a:t>
            </a:r>
            <a:endParaRPr lang="en-US" sz="3600" b="1" dirty="0">
              <a:solidFill>
                <a:srgbClr val="00B050"/>
              </a:solidFill>
              <a:latin typeface="Gungsuh" panose="02030600000101010101" pitchFamily="18" charset="-127"/>
              <a:ea typeface="Gungsuh" panose="02030600000101010101" pitchFamily="18" charset="-127"/>
              <a:cs typeface="MV Boli" panose="02000500030200090000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560892"/>
            <a:ext cx="228600" cy="228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9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71800" y="1560892"/>
            <a:ext cx="228600" cy="228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3" name="Content"/>
          <p:cNvSpPr/>
          <p:nvPr>
            <p:custDataLst>
              <p:custData r:id="rId2"/>
            </p:custDataLst>
          </p:nvPr>
        </p:nvSpPr>
        <p:spPr>
          <a:xfrm>
            <a:off x="6702010" y="1560892"/>
            <a:ext cx="704954" cy="267908"/>
          </a:xfrm>
          <a:prstGeom prst="roundRect">
            <a:avLst>
              <a:gd name="adj" fmla="val 28629"/>
            </a:avLst>
          </a:prstGeom>
          <a:solidFill>
            <a:srgbClr val="00B050"/>
          </a:solidFill>
          <a:ln w="3175">
            <a:noFill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Segoe UI Semibold" panose="020B0702040204020203" pitchFamily="34" charset="0"/>
                <a:cs typeface="Segoe UI" pitchFamily="34" charset="0"/>
              </a:rPr>
              <a:t>Save</a:t>
            </a:r>
          </a:p>
        </p:txBody>
      </p:sp>
      <p:sp>
        <p:nvSpPr>
          <p:cNvPr id="95" name="Content"/>
          <p:cNvSpPr/>
          <p:nvPr>
            <p:custDataLst>
              <p:custData r:id="rId3"/>
            </p:custDataLst>
          </p:nvPr>
        </p:nvSpPr>
        <p:spPr>
          <a:xfrm>
            <a:off x="7540210" y="1560892"/>
            <a:ext cx="1164615" cy="267908"/>
          </a:xfrm>
          <a:prstGeom prst="roundRect">
            <a:avLst>
              <a:gd name="adj" fmla="val 28629"/>
            </a:avLst>
          </a:prstGeom>
          <a:solidFill>
            <a:schemeClr val="bg1">
              <a:lumMod val="65000"/>
            </a:schemeClr>
          </a:solidFill>
          <a:ln w="3175">
            <a:noFill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050" dirty="0" smtClean="0"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" pitchFamily="34" charset="0"/>
              </a:rPr>
              <a:t>Grocery List</a:t>
            </a:r>
            <a:endParaRPr lang="en-US" sz="1050" dirty="0">
              <a:solidFill>
                <a:schemeClr val="bg1">
                  <a:lumMod val="95000"/>
                </a:schemeClr>
              </a:solidFill>
              <a:latin typeface="Segoe UI Semibold" panose="020B0702040204020203" pitchFamily="34" charset="0"/>
              <a:cs typeface="Segoe UI" pitchFamily="34" charset="0"/>
            </a:endParaRPr>
          </a:p>
        </p:txBody>
      </p:sp>
      <p:graphicFrame>
        <p:nvGraphicFramePr>
          <p:cNvPr id="96" name="Table"/>
          <p:cNvGraphicFramePr>
            <a:graphicFrameLocks noGrp="1"/>
          </p:cNvGraphicFramePr>
          <p:nvPr>
            <p:custDataLst>
              <p:custData r:id="rId4"/>
            </p:custDataLst>
            <p:extLst>
              <p:ext uri="{D42A27DB-BD31-4B8C-83A1-F6EECF244321}">
                <p14:modId xmlns:p14="http://schemas.microsoft.com/office/powerpoint/2010/main" val="1354753572"/>
              </p:ext>
            </p:extLst>
          </p:nvPr>
        </p:nvGraphicFramePr>
        <p:xfrm>
          <a:off x="1676400" y="2057400"/>
          <a:ext cx="7162800" cy="2352843"/>
        </p:xfrm>
        <a:graphic>
          <a:graphicData uri="http://schemas.openxmlformats.org/drawingml/2006/table">
            <a:tbl>
              <a:tblPr firstRow="1">
                <a:effectLst/>
                <a:tableStyleId>{8EC20E35-A176-4012-BC5E-935CFFF8708E}</a:tableStyleId>
              </a:tblPr>
              <a:tblGrid>
                <a:gridCol w="304800"/>
                <a:gridCol w="533400"/>
                <a:gridCol w="914400"/>
                <a:gridCol w="914400"/>
                <a:gridCol w="852739"/>
                <a:gridCol w="899861"/>
                <a:gridCol w="914400"/>
                <a:gridCol w="914400"/>
                <a:gridCol w="914400"/>
              </a:tblGrid>
              <a:tr h="3676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dirty="0" smtClean="0">
                        <a:solidFill>
                          <a:srgbClr val="00C891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Meal</a:t>
                      </a:r>
                      <a:r>
                        <a:rPr lang="en-US" sz="9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Fri</a:t>
                      </a:r>
                      <a:r>
                        <a:rPr lang="en-US" sz="9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4/14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Sat 4/15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Sun 4/16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Mon 4/17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Tue 4/18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Wed 4/19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Thur</a:t>
                      </a: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4/20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88211">
                <a:tc>
                  <a:txBody>
                    <a:bodyPr/>
                    <a:lstStyle/>
                    <a:p>
                      <a:pPr algn="ctr"/>
                      <a:endParaRPr lang="en-US" sz="800" b="1" dirty="0" smtClean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  <a:p>
                      <a:pPr algn="ctr"/>
                      <a:endParaRPr lang="en-US" sz="800" b="1" dirty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/>
                      <a:endParaRPr kumimoji="0" 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rtl="0" eaLnBrk="1" latinLnBrk="0" hangingPunct="1"/>
                      <a:r>
                        <a:rPr kumimoji="0" lang="en-US" sz="7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Breakfast</a:t>
                      </a: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441158"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algn="l" rtl="0" eaLnBrk="1" latinLnBrk="0" hangingPunct="1"/>
                      <a:r>
                        <a:rPr kumimoji="0" lang="en-US" sz="7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Lunch</a:t>
                      </a: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  <a:tr h="955842">
                <a:tc>
                  <a:txBody>
                    <a:bodyPr/>
                    <a:lstStyle/>
                    <a:p>
                      <a:pPr algn="ctr"/>
                      <a:endParaRPr lang="en-US" sz="800" b="1" dirty="0" smtClean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l"/>
                      <a:r>
                        <a:rPr kumimoji="0" lang="en-US" sz="7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Dinner</a:t>
                      </a: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22692" y="2057400"/>
            <a:ext cx="1377508" cy="3505200"/>
            <a:chOff x="371822" y="2057400"/>
            <a:chExt cx="1228378" cy="3505200"/>
          </a:xfrm>
          <a:solidFill>
            <a:srgbClr val="A7E7CA"/>
          </a:solidFill>
        </p:grpSpPr>
        <p:sp>
          <p:nvSpPr>
            <p:cNvPr id="105" name="Background"/>
            <p:cNvSpPr/>
            <p:nvPr/>
          </p:nvSpPr>
          <p:spPr>
            <a:xfrm>
              <a:off x="371822" y="2057400"/>
              <a:ext cx="1228378" cy="3505200"/>
            </a:xfrm>
            <a:prstGeom prst="rect">
              <a:avLst/>
            </a:prstGeom>
            <a:grp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bg1"/>
                </a:solidFill>
              </a:endParaRPr>
            </a:p>
          </p:txBody>
        </p:sp>
        <p:sp>
          <p:nvSpPr>
            <p:cNvPr id="106" name="Content"/>
            <p:cNvSpPr/>
            <p:nvPr>
              <p:custDataLst>
                <p:custData r:id="rId81"/>
              </p:custDataLst>
            </p:nvPr>
          </p:nvSpPr>
          <p:spPr>
            <a:xfrm>
              <a:off x="371822" y="2362200"/>
              <a:ext cx="1228378" cy="267908"/>
            </a:xfrm>
            <a:prstGeom prst="roundRect">
              <a:avLst>
                <a:gd name="adj" fmla="val 0"/>
              </a:avLst>
            </a:prstGeom>
            <a:grpFill/>
            <a:ln w="3175">
              <a:solidFill>
                <a:schemeClr val="bg1"/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r>
                <a:rPr 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itchFamily="34" charset="0"/>
                  <a:cs typeface="Segoe UI" pitchFamily="34" charset="0"/>
                </a:rPr>
                <a:t>Breakfast</a:t>
              </a:r>
              <a:endPara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Title"/>
            <p:cNvSpPr txBox="1"/>
            <p:nvPr/>
          </p:nvSpPr>
          <p:spPr>
            <a:xfrm>
              <a:off x="381000" y="2108284"/>
              <a:ext cx="1162211" cy="2308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9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cs typeface="Segoe UI" pitchFamily="34" charset="0"/>
                </a:rPr>
                <a:t>Select Dishes</a:t>
              </a:r>
              <a:endPara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Content"/>
            <p:cNvSpPr/>
            <p:nvPr>
              <p:custDataLst>
                <p:custData r:id="rId82"/>
              </p:custDataLst>
            </p:nvPr>
          </p:nvSpPr>
          <p:spPr>
            <a:xfrm>
              <a:off x="371822" y="2627692"/>
              <a:ext cx="1228378" cy="267908"/>
            </a:xfrm>
            <a:prstGeom prst="roundRect">
              <a:avLst>
                <a:gd name="adj" fmla="val 0"/>
              </a:avLst>
            </a:prstGeom>
            <a:grpFill/>
            <a:ln w="3175">
              <a:solidFill>
                <a:schemeClr val="bg1"/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r>
                <a:rPr 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itchFamily="34" charset="0"/>
                  <a:cs typeface="Segoe UI" pitchFamily="34" charset="0"/>
                </a:rPr>
                <a:t>Lunch</a:t>
              </a:r>
              <a:endPara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109" name="Content"/>
            <p:cNvSpPr/>
            <p:nvPr>
              <p:custDataLst>
                <p:custData r:id="rId83"/>
              </p:custDataLst>
            </p:nvPr>
          </p:nvSpPr>
          <p:spPr>
            <a:xfrm>
              <a:off x="371822" y="2895600"/>
              <a:ext cx="1228378" cy="267908"/>
            </a:xfrm>
            <a:prstGeom prst="roundRect">
              <a:avLst>
                <a:gd name="adj" fmla="val 0"/>
              </a:avLst>
            </a:prstGeom>
            <a:grpFill/>
            <a:ln w="3175">
              <a:solidFill>
                <a:schemeClr val="bg1"/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r>
                <a:rPr 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itchFamily="34" charset="0"/>
                  <a:cs typeface="Segoe UI" pitchFamily="34" charset="0"/>
                </a:rPr>
                <a:t>Dinner</a:t>
              </a:r>
              <a:endPara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110" name="DownArrow"/>
            <p:cNvSpPr>
              <a:spLocks/>
            </p:cNvSpPr>
            <p:nvPr/>
          </p:nvSpPr>
          <p:spPr bwMode="auto">
            <a:xfrm rot="5400000">
              <a:off x="1455469" y="2446069"/>
              <a:ext cx="60862" cy="76200"/>
            </a:xfrm>
            <a:custGeom>
              <a:avLst/>
              <a:gdLst>
                <a:gd name="connsiteX0" fmla="*/ 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1463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66200 w 88508"/>
                <a:gd name="connsiteY5" fmla="*/ 57712 h 100794"/>
                <a:gd name="connsiteX6" fmla="*/ 14630 w 88508"/>
                <a:gd name="connsiteY6" fmla="*/ 0 h 100794"/>
                <a:gd name="connsiteX0" fmla="*/ 0 w 73878"/>
                <a:gd name="connsiteY0" fmla="*/ 0 h 108109"/>
                <a:gd name="connsiteX1" fmla="*/ 29624 w 73878"/>
                <a:gd name="connsiteY1" fmla="*/ 0 h 108109"/>
                <a:gd name="connsiteX2" fmla="*/ 73878 w 73878"/>
                <a:gd name="connsiteY2" fmla="*/ 50397 h 108109"/>
                <a:gd name="connsiteX3" fmla="*/ 29624 w 73878"/>
                <a:gd name="connsiteY3" fmla="*/ 100794 h 108109"/>
                <a:gd name="connsiteX4" fmla="*/ 7315 w 73878"/>
                <a:gd name="connsiteY4" fmla="*/ 108109 h 108109"/>
                <a:gd name="connsiteX5" fmla="*/ 51570 w 73878"/>
                <a:gd name="connsiteY5" fmla="*/ 57712 h 108109"/>
                <a:gd name="connsiteX6" fmla="*/ 0 w 73878"/>
                <a:gd name="connsiteY6" fmla="*/ 0 h 108109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5225 w 77533"/>
                <a:gd name="connsiteY5" fmla="*/ 57712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1570 w 77533"/>
                <a:gd name="connsiteY5" fmla="*/ 46739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8716 w 77533"/>
                <a:gd name="connsiteY5" fmla="*/ 49120 h 100794"/>
                <a:gd name="connsiteX6" fmla="*/ 3655 w 77533"/>
                <a:gd name="connsiteY6" fmla="*/ 0 h 100794"/>
                <a:gd name="connsiteX0" fmla="*/ 0 w 73878"/>
                <a:gd name="connsiteY0" fmla="*/ 0 h 104280"/>
                <a:gd name="connsiteX1" fmla="*/ 29624 w 73878"/>
                <a:gd name="connsiteY1" fmla="*/ 0 h 104280"/>
                <a:gd name="connsiteX2" fmla="*/ 73878 w 73878"/>
                <a:gd name="connsiteY2" fmla="*/ 50397 h 104280"/>
                <a:gd name="connsiteX3" fmla="*/ 29624 w 73878"/>
                <a:gd name="connsiteY3" fmla="*/ 100794 h 104280"/>
                <a:gd name="connsiteX4" fmla="*/ 13016 w 73878"/>
                <a:gd name="connsiteY4" fmla="*/ 104280 h 104280"/>
                <a:gd name="connsiteX5" fmla="*/ 55061 w 73878"/>
                <a:gd name="connsiteY5" fmla="*/ 49120 h 104280"/>
                <a:gd name="connsiteX6" fmla="*/ 0 w 73878"/>
                <a:gd name="connsiteY6" fmla="*/ 0 h 104280"/>
                <a:gd name="connsiteX0" fmla="*/ 1272 w 60862"/>
                <a:gd name="connsiteY0" fmla="*/ 2381 h 104280"/>
                <a:gd name="connsiteX1" fmla="*/ 16608 w 60862"/>
                <a:gd name="connsiteY1" fmla="*/ 0 h 104280"/>
                <a:gd name="connsiteX2" fmla="*/ 60862 w 60862"/>
                <a:gd name="connsiteY2" fmla="*/ 50397 h 104280"/>
                <a:gd name="connsiteX3" fmla="*/ 16608 w 60862"/>
                <a:gd name="connsiteY3" fmla="*/ 100794 h 104280"/>
                <a:gd name="connsiteX4" fmla="*/ 0 w 60862"/>
                <a:gd name="connsiteY4" fmla="*/ 104280 h 104280"/>
                <a:gd name="connsiteX5" fmla="*/ 42045 w 60862"/>
                <a:gd name="connsiteY5" fmla="*/ 49120 h 104280"/>
                <a:gd name="connsiteX6" fmla="*/ 1272 w 60862"/>
                <a:gd name="connsiteY6" fmla="*/ 2381 h 104280"/>
                <a:gd name="connsiteX0" fmla="*/ 1272 w 60862"/>
                <a:gd name="connsiteY0" fmla="*/ 2381 h 100794"/>
                <a:gd name="connsiteX1" fmla="*/ 16608 w 60862"/>
                <a:gd name="connsiteY1" fmla="*/ 0 h 100794"/>
                <a:gd name="connsiteX2" fmla="*/ 60862 w 60862"/>
                <a:gd name="connsiteY2" fmla="*/ 50397 h 100794"/>
                <a:gd name="connsiteX3" fmla="*/ 16608 w 60862"/>
                <a:gd name="connsiteY3" fmla="*/ 100794 h 100794"/>
                <a:gd name="connsiteX4" fmla="*/ 0 w 60862"/>
                <a:gd name="connsiteY4" fmla="*/ 94755 h 100794"/>
                <a:gd name="connsiteX5" fmla="*/ 42045 w 60862"/>
                <a:gd name="connsiteY5" fmla="*/ 49120 h 100794"/>
                <a:gd name="connsiteX6" fmla="*/ 1272 w 60862"/>
                <a:gd name="connsiteY6" fmla="*/ 2381 h 10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62" h="100794">
                  <a:moveTo>
                    <a:pt x="1272" y="2381"/>
                  </a:moveTo>
                  <a:lnTo>
                    <a:pt x="16608" y="0"/>
                  </a:lnTo>
                  <a:lnTo>
                    <a:pt x="60862" y="50397"/>
                  </a:lnTo>
                  <a:lnTo>
                    <a:pt x="16608" y="100794"/>
                  </a:lnTo>
                  <a:lnTo>
                    <a:pt x="0" y="94755"/>
                  </a:lnTo>
                  <a:lnTo>
                    <a:pt x="42045" y="49120"/>
                  </a:lnTo>
                  <a:lnTo>
                    <a:pt x="1272" y="238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"/>
                <a:ea typeface="+mn-ea"/>
                <a:cs typeface="+mn-cs"/>
              </a:endParaRPr>
            </a:p>
          </p:txBody>
        </p:sp>
        <p:sp>
          <p:nvSpPr>
            <p:cNvPr id="111" name="DownArrow"/>
            <p:cNvSpPr>
              <a:spLocks/>
            </p:cNvSpPr>
            <p:nvPr/>
          </p:nvSpPr>
          <p:spPr bwMode="auto">
            <a:xfrm rot="5400000">
              <a:off x="1455469" y="2979469"/>
              <a:ext cx="60862" cy="76200"/>
            </a:xfrm>
            <a:custGeom>
              <a:avLst/>
              <a:gdLst>
                <a:gd name="connsiteX0" fmla="*/ 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1463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66200 w 88508"/>
                <a:gd name="connsiteY5" fmla="*/ 57712 h 100794"/>
                <a:gd name="connsiteX6" fmla="*/ 14630 w 88508"/>
                <a:gd name="connsiteY6" fmla="*/ 0 h 100794"/>
                <a:gd name="connsiteX0" fmla="*/ 0 w 73878"/>
                <a:gd name="connsiteY0" fmla="*/ 0 h 108109"/>
                <a:gd name="connsiteX1" fmla="*/ 29624 w 73878"/>
                <a:gd name="connsiteY1" fmla="*/ 0 h 108109"/>
                <a:gd name="connsiteX2" fmla="*/ 73878 w 73878"/>
                <a:gd name="connsiteY2" fmla="*/ 50397 h 108109"/>
                <a:gd name="connsiteX3" fmla="*/ 29624 w 73878"/>
                <a:gd name="connsiteY3" fmla="*/ 100794 h 108109"/>
                <a:gd name="connsiteX4" fmla="*/ 7315 w 73878"/>
                <a:gd name="connsiteY4" fmla="*/ 108109 h 108109"/>
                <a:gd name="connsiteX5" fmla="*/ 51570 w 73878"/>
                <a:gd name="connsiteY5" fmla="*/ 57712 h 108109"/>
                <a:gd name="connsiteX6" fmla="*/ 0 w 73878"/>
                <a:gd name="connsiteY6" fmla="*/ 0 h 108109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5225 w 77533"/>
                <a:gd name="connsiteY5" fmla="*/ 57712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1570 w 77533"/>
                <a:gd name="connsiteY5" fmla="*/ 46739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8716 w 77533"/>
                <a:gd name="connsiteY5" fmla="*/ 49120 h 100794"/>
                <a:gd name="connsiteX6" fmla="*/ 3655 w 77533"/>
                <a:gd name="connsiteY6" fmla="*/ 0 h 100794"/>
                <a:gd name="connsiteX0" fmla="*/ 0 w 73878"/>
                <a:gd name="connsiteY0" fmla="*/ 0 h 104280"/>
                <a:gd name="connsiteX1" fmla="*/ 29624 w 73878"/>
                <a:gd name="connsiteY1" fmla="*/ 0 h 104280"/>
                <a:gd name="connsiteX2" fmla="*/ 73878 w 73878"/>
                <a:gd name="connsiteY2" fmla="*/ 50397 h 104280"/>
                <a:gd name="connsiteX3" fmla="*/ 29624 w 73878"/>
                <a:gd name="connsiteY3" fmla="*/ 100794 h 104280"/>
                <a:gd name="connsiteX4" fmla="*/ 13016 w 73878"/>
                <a:gd name="connsiteY4" fmla="*/ 104280 h 104280"/>
                <a:gd name="connsiteX5" fmla="*/ 55061 w 73878"/>
                <a:gd name="connsiteY5" fmla="*/ 49120 h 104280"/>
                <a:gd name="connsiteX6" fmla="*/ 0 w 73878"/>
                <a:gd name="connsiteY6" fmla="*/ 0 h 104280"/>
                <a:gd name="connsiteX0" fmla="*/ 1272 w 60862"/>
                <a:gd name="connsiteY0" fmla="*/ 2381 h 104280"/>
                <a:gd name="connsiteX1" fmla="*/ 16608 w 60862"/>
                <a:gd name="connsiteY1" fmla="*/ 0 h 104280"/>
                <a:gd name="connsiteX2" fmla="*/ 60862 w 60862"/>
                <a:gd name="connsiteY2" fmla="*/ 50397 h 104280"/>
                <a:gd name="connsiteX3" fmla="*/ 16608 w 60862"/>
                <a:gd name="connsiteY3" fmla="*/ 100794 h 104280"/>
                <a:gd name="connsiteX4" fmla="*/ 0 w 60862"/>
                <a:gd name="connsiteY4" fmla="*/ 104280 h 104280"/>
                <a:gd name="connsiteX5" fmla="*/ 42045 w 60862"/>
                <a:gd name="connsiteY5" fmla="*/ 49120 h 104280"/>
                <a:gd name="connsiteX6" fmla="*/ 1272 w 60862"/>
                <a:gd name="connsiteY6" fmla="*/ 2381 h 104280"/>
                <a:gd name="connsiteX0" fmla="*/ 1272 w 60862"/>
                <a:gd name="connsiteY0" fmla="*/ 2381 h 100794"/>
                <a:gd name="connsiteX1" fmla="*/ 16608 w 60862"/>
                <a:gd name="connsiteY1" fmla="*/ 0 h 100794"/>
                <a:gd name="connsiteX2" fmla="*/ 60862 w 60862"/>
                <a:gd name="connsiteY2" fmla="*/ 50397 h 100794"/>
                <a:gd name="connsiteX3" fmla="*/ 16608 w 60862"/>
                <a:gd name="connsiteY3" fmla="*/ 100794 h 100794"/>
                <a:gd name="connsiteX4" fmla="*/ 0 w 60862"/>
                <a:gd name="connsiteY4" fmla="*/ 94755 h 100794"/>
                <a:gd name="connsiteX5" fmla="*/ 42045 w 60862"/>
                <a:gd name="connsiteY5" fmla="*/ 49120 h 100794"/>
                <a:gd name="connsiteX6" fmla="*/ 1272 w 60862"/>
                <a:gd name="connsiteY6" fmla="*/ 2381 h 10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62" h="100794">
                  <a:moveTo>
                    <a:pt x="1272" y="2381"/>
                  </a:moveTo>
                  <a:lnTo>
                    <a:pt x="16608" y="0"/>
                  </a:lnTo>
                  <a:lnTo>
                    <a:pt x="60862" y="50397"/>
                  </a:lnTo>
                  <a:lnTo>
                    <a:pt x="16608" y="100794"/>
                  </a:lnTo>
                  <a:lnTo>
                    <a:pt x="0" y="94755"/>
                  </a:lnTo>
                  <a:lnTo>
                    <a:pt x="42045" y="49120"/>
                  </a:lnTo>
                  <a:lnTo>
                    <a:pt x="1272" y="238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"/>
                <a:ea typeface="+mn-ea"/>
                <a:cs typeface="+mn-cs"/>
              </a:endParaRPr>
            </a:p>
          </p:txBody>
        </p:sp>
        <p:sp>
          <p:nvSpPr>
            <p:cNvPr id="112" name="DownArrow"/>
            <p:cNvSpPr>
              <a:spLocks/>
            </p:cNvSpPr>
            <p:nvPr/>
          </p:nvSpPr>
          <p:spPr bwMode="auto">
            <a:xfrm rot="5400000">
              <a:off x="1455469" y="2735531"/>
              <a:ext cx="60862" cy="76200"/>
            </a:xfrm>
            <a:custGeom>
              <a:avLst/>
              <a:gdLst>
                <a:gd name="connsiteX0" fmla="*/ 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1463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66200 w 88508"/>
                <a:gd name="connsiteY5" fmla="*/ 57712 h 100794"/>
                <a:gd name="connsiteX6" fmla="*/ 14630 w 88508"/>
                <a:gd name="connsiteY6" fmla="*/ 0 h 100794"/>
                <a:gd name="connsiteX0" fmla="*/ 0 w 73878"/>
                <a:gd name="connsiteY0" fmla="*/ 0 h 108109"/>
                <a:gd name="connsiteX1" fmla="*/ 29624 w 73878"/>
                <a:gd name="connsiteY1" fmla="*/ 0 h 108109"/>
                <a:gd name="connsiteX2" fmla="*/ 73878 w 73878"/>
                <a:gd name="connsiteY2" fmla="*/ 50397 h 108109"/>
                <a:gd name="connsiteX3" fmla="*/ 29624 w 73878"/>
                <a:gd name="connsiteY3" fmla="*/ 100794 h 108109"/>
                <a:gd name="connsiteX4" fmla="*/ 7315 w 73878"/>
                <a:gd name="connsiteY4" fmla="*/ 108109 h 108109"/>
                <a:gd name="connsiteX5" fmla="*/ 51570 w 73878"/>
                <a:gd name="connsiteY5" fmla="*/ 57712 h 108109"/>
                <a:gd name="connsiteX6" fmla="*/ 0 w 73878"/>
                <a:gd name="connsiteY6" fmla="*/ 0 h 108109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5225 w 77533"/>
                <a:gd name="connsiteY5" fmla="*/ 57712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1570 w 77533"/>
                <a:gd name="connsiteY5" fmla="*/ 46739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8716 w 77533"/>
                <a:gd name="connsiteY5" fmla="*/ 49120 h 100794"/>
                <a:gd name="connsiteX6" fmla="*/ 3655 w 77533"/>
                <a:gd name="connsiteY6" fmla="*/ 0 h 100794"/>
                <a:gd name="connsiteX0" fmla="*/ 0 w 73878"/>
                <a:gd name="connsiteY0" fmla="*/ 0 h 104280"/>
                <a:gd name="connsiteX1" fmla="*/ 29624 w 73878"/>
                <a:gd name="connsiteY1" fmla="*/ 0 h 104280"/>
                <a:gd name="connsiteX2" fmla="*/ 73878 w 73878"/>
                <a:gd name="connsiteY2" fmla="*/ 50397 h 104280"/>
                <a:gd name="connsiteX3" fmla="*/ 29624 w 73878"/>
                <a:gd name="connsiteY3" fmla="*/ 100794 h 104280"/>
                <a:gd name="connsiteX4" fmla="*/ 13016 w 73878"/>
                <a:gd name="connsiteY4" fmla="*/ 104280 h 104280"/>
                <a:gd name="connsiteX5" fmla="*/ 55061 w 73878"/>
                <a:gd name="connsiteY5" fmla="*/ 49120 h 104280"/>
                <a:gd name="connsiteX6" fmla="*/ 0 w 73878"/>
                <a:gd name="connsiteY6" fmla="*/ 0 h 104280"/>
                <a:gd name="connsiteX0" fmla="*/ 1272 w 60862"/>
                <a:gd name="connsiteY0" fmla="*/ 2381 h 104280"/>
                <a:gd name="connsiteX1" fmla="*/ 16608 w 60862"/>
                <a:gd name="connsiteY1" fmla="*/ 0 h 104280"/>
                <a:gd name="connsiteX2" fmla="*/ 60862 w 60862"/>
                <a:gd name="connsiteY2" fmla="*/ 50397 h 104280"/>
                <a:gd name="connsiteX3" fmla="*/ 16608 w 60862"/>
                <a:gd name="connsiteY3" fmla="*/ 100794 h 104280"/>
                <a:gd name="connsiteX4" fmla="*/ 0 w 60862"/>
                <a:gd name="connsiteY4" fmla="*/ 104280 h 104280"/>
                <a:gd name="connsiteX5" fmla="*/ 42045 w 60862"/>
                <a:gd name="connsiteY5" fmla="*/ 49120 h 104280"/>
                <a:gd name="connsiteX6" fmla="*/ 1272 w 60862"/>
                <a:gd name="connsiteY6" fmla="*/ 2381 h 104280"/>
                <a:gd name="connsiteX0" fmla="*/ 1272 w 60862"/>
                <a:gd name="connsiteY0" fmla="*/ 2381 h 100794"/>
                <a:gd name="connsiteX1" fmla="*/ 16608 w 60862"/>
                <a:gd name="connsiteY1" fmla="*/ 0 h 100794"/>
                <a:gd name="connsiteX2" fmla="*/ 60862 w 60862"/>
                <a:gd name="connsiteY2" fmla="*/ 50397 h 100794"/>
                <a:gd name="connsiteX3" fmla="*/ 16608 w 60862"/>
                <a:gd name="connsiteY3" fmla="*/ 100794 h 100794"/>
                <a:gd name="connsiteX4" fmla="*/ 0 w 60862"/>
                <a:gd name="connsiteY4" fmla="*/ 94755 h 100794"/>
                <a:gd name="connsiteX5" fmla="*/ 42045 w 60862"/>
                <a:gd name="connsiteY5" fmla="*/ 49120 h 100794"/>
                <a:gd name="connsiteX6" fmla="*/ 1272 w 60862"/>
                <a:gd name="connsiteY6" fmla="*/ 2381 h 10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62" h="100794">
                  <a:moveTo>
                    <a:pt x="1272" y="2381"/>
                  </a:moveTo>
                  <a:lnTo>
                    <a:pt x="16608" y="0"/>
                  </a:lnTo>
                  <a:lnTo>
                    <a:pt x="60862" y="50397"/>
                  </a:lnTo>
                  <a:lnTo>
                    <a:pt x="16608" y="100794"/>
                  </a:lnTo>
                  <a:lnTo>
                    <a:pt x="0" y="94755"/>
                  </a:lnTo>
                  <a:lnTo>
                    <a:pt x="42045" y="49120"/>
                  </a:lnTo>
                  <a:lnTo>
                    <a:pt x="1272" y="238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"/>
                <a:ea typeface="+mn-ea"/>
                <a:cs typeface="+mn-cs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707312" y="2110325"/>
            <a:ext cx="247900" cy="1158795"/>
            <a:chOff x="1733300" y="2119163"/>
            <a:chExt cx="247900" cy="1158795"/>
          </a:xfrm>
        </p:grpSpPr>
        <p:grpSp>
          <p:nvGrpSpPr>
            <p:cNvPr id="97" name="Group 96"/>
            <p:cNvGrpSpPr/>
            <p:nvPr/>
          </p:nvGrpSpPr>
          <p:grpSpPr>
            <a:xfrm>
              <a:off x="1733300" y="2119163"/>
              <a:ext cx="247900" cy="1158795"/>
              <a:chOff x="1828800" y="2133600"/>
              <a:chExt cx="247900" cy="1158795"/>
            </a:xfrm>
          </p:grpSpPr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97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828800" y="2133600"/>
                <a:ext cx="247900" cy="228600"/>
              </a:xfrm>
              <a:prstGeom prst="rect">
                <a:avLst/>
              </a:prstGeom>
            </p:spPr>
          </p:pic>
          <p:pic>
            <p:nvPicPr>
              <p:cNvPr id="103" name="Picture 102"/>
              <p:cNvPicPr>
                <a:picLocks noChangeAspect="1"/>
              </p:cNvPicPr>
              <p:nvPr/>
            </p:nvPicPr>
            <p:blipFill>
              <a:blip r:embed="rId98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868862" y="3138637"/>
                <a:ext cx="167776" cy="153758"/>
              </a:xfrm>
              <a:prstGeom prst="rect">
                <a:avLst/>
              </a:prstGeom>
            </p:spPr>
          </p:pic>
        </p:grpSp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98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73362" y="2514600"/>
              <a:ext cx="167776" cy="153758"/>
            </a:xfrm>
            <a:prstGeom prst="rect">
              <a:avLst/>
            </a:prstGeom>
          </p:spPr>
        </p:pic>
      </p:grpSp>
      <p:grpSp>
        <p:nvGrpSpPr>
          <p:cNvPr id="115" name="Group 114"/>
          <p:cNvGrpSpPr/>
          <p:nvPr/>
        </p:nvGrpSpPr>
        <p:grpSpPr>
          <a:xfrm>
            <a:off x="2590800" y="2475292"/>
            <a:ext cx="762000" cy="1505428"/>
            <a:chOff x="3886200" y="2456972"/>
            <a:chExt cx="762000" cy="1505428"/>
          </a:xfrm>
        </p:grpSpPr>
        <p:grpSp>
          <p:nvGrpSpPr>
            <p:cNvPr id="116" name="Group 115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solidFill>
              <a:schemeClr val="bg2"/>
            </a:solidFill>
          </p:grpSpPr>
          <p:sp>
            <p:nvSpPr>
              <p:cNvPr id="129" name="Content"/>
              <p:cNvSpPr/>
              <p:nvPr>
                <p:custDataLst>
                  <p:custData r:id="rId78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0" name="Content"/>
              <p:cNvSpPr/>
              <p:nvPr>
                <p:custDataLst>
                  <p:custData r:id="rId79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31" name="Picture 130"/>
              <p:cNvPicPr preferRelativeResize="0">
                <a:picLocks noChangeAspect="1"/>
              </p:cNvPicPr>
              <p:nvPr>
                <p:custDataLst>
                  <p:custData r:id="rId80"/>
                </p:custDataLst>
              </p:nvPr>
            </p:nvPicPr>
            <p:blipFill>
              <a:blip r:embed="rId99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</p:pic>
        </p:grpSp>
        <p:grpSp>
          <p:nvGrpSpPr>
            <p:cNvPr id="117" name="Group 116"/>
            <p:cNvGrpSpPr/>
            <p:nvPr/>
          </p:nvGrpSpPr>
          <p:grpSpPr>
            <a:xfrm>
              <a:off x="3886200" y="2761772"/>
              <a:ext cx="762000" cy="257414"/>
              <a:chOff x="5715000" y="5943600"/>
              <a:chExt cx="762000" cy="257414"/>
            </a:xfrm>
            <a:solidFill>
              <a:schemeClr val="bg2"/>
            </a:solidFill>
          </p:grpSpPr>
          <p:sp>
            <p:nvSpPr>
              <p:cNvPr id="126" name="Content"/>
              <p:cNvSpPr/>
              <p:nvPr>
                <p:custDataLst>
                  <p:custData r:id="rId75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7" name="Content"/>
              <p:cNvSpPr/>
              <p:nvPr>
                <p:custDataLst>
                  <p:custData r:id="rId76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Banana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28" name="Picture 127"/>
              <p:cNvPicPr preferRelativeResize="0">
                <a:picLocks noChangeAspect="1"/>
              </p:cNvPicPr>
              <p:nvPr>
                <p:custDataLst>
                  <p:custData r:id="rId77"/>
                </p:custDataLst>
              </p:nvPr>
            </p:nvPicPr>
            <p:blipFill>
              <a:blip r:embed="rId99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</p:pic>
        </p:grpSp>
        <p:grpSp>
          <p:nvGrpSpPr>
            <p:cNvPr id="118" name="Group 117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solidFill>
              <a:schemeClr val="bg2"/>
            </a:solidFill>
          </p:grpSpPr>
          <p:sp>
            <p:nvSpPr>
              <p:cNvPr id="123" name="Content"/>
              <p:cNvSpPr/>
              <p:nvPr>
                <p:custDataLst>
                  <p:custData r:id="rId72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4" name="Content"/>
              <p:cNvSpPr/>
              <p:nvPr>
                <p:custDataLst>
                  <p:custData r:id="rId73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Dal Rice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25" name="Picture 124"/>
              <p:cNvPicPr preferRelativeResize="0">
                <a:picLocks noChangeAspect="1"/>
              </p:cNvPicPr>
              <p:nvPr>
                <p:custDataLst>
                  <p:custData r:id="rId74"/>
                </p:custDataLst>
              </p:nvPr>
            </p:nvPicPr>
            <p:blipFill>
              <a:blip r:embed="rId99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</p:pic>
        </p:grpSp>
        <p:grpSp>
          <p:nvGrpSpPr>
            <p:cNvPr id="119" name="Group 118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solidFill>
              <a:schemeClr val="bg2"/>
            </a:solidFill>
          </p:grpSpPr>
          <p:sp>
            <p:nvSpPr>
              <p:cNvPr id="120" name="Content"/>
              <p:cNvSpPr/>
              <p:nvPr>
                <p:custDataLst>
                  <p:custData r:id="rId69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1" name="Content"/>
              <p:cNvSpPr/>
              <p:nvPr>
                <p:custDataLst>
                  <p:custData r:id="rId70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Sweet Corn Soup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22" name="Picture 121"/>
              <p:cNvPicPr preferRelativeResize="0">
                <a:picLocks noChangeAspect="1"/>
              </p:cNvPicPr>
              <p:nvPr>
                <p:custDataLst>
                  <p:custData r:id="rId71"/>
                </p:custDataLst>
              </p:nvPr>
            </p:nvPicPr>
            <p:blipFill>
              <a:blip r:embed="rId99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</p:pic>
        </p:grpSp>
      </p:grpSp>
      <p:grpSp>
        <p:nvGrpSpPr>
          <p:cNvPr id="132" name="Group 131"/>
          <p:cNvGrpSpPr/>
          <p:nvPr/>
        </p:nvGrpSpPr>
        <p:grpSpPr>
          <a:xfrm>
            <a:off x="3505200" y="2476120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33" name="Group 132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42" name="Content"/>
              <p:cNvSpPr/>
              <p:nvPr>
                <p:custDataLst>
                  <p:custData r:id="rId66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3" name="Content"/>
              <p:cNvSpPr/>
              <p:nvPr>
                <p:custDataLst>
                  <p:custData r:id="rId67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Upma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44" name="Picture 143"/>
              <p:cNvPicPr preferRelativeResize="0">
                <a:picLocks noChangeAspect="1"/>
              </p:cNvPicPr>
              <p:nvPr>
                <p:custDataLst>
                  <p:custData r:id="rId68"/>
                </p:custDataLst>
              </p:nvPr>
            </p:nvPicPr>
            <p:blipFill>
              <a:blip r:embed="rId99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34" name="Group 133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39" name="Content"/>
              <p:cNvSpPr/>
              <p:nvPr>
                <p:custDataLst>
                  <p:custData r:id="rId63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0" name="Content"/>
              <p:cNvSpPr/>
              <p:nvPr>
                <p:custDataLst>
                  <p:custData r:id="rId64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Palak</a:t>
                </a:r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</a:t>
                </a:r>
              </a:p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Paneer</a:t>
                </a:r>
              </a:p>
            </p:txBody>
          </p:sp>
          <p:pic>
            <p:nvPicPr>
              <p:cNvPr id="141" name="Picture 140"/>
              <p:cNvPicPr preferRelativeResize="0">
                <a:picLocks noChangeAspect="1"/>
              </p:cNvPicPr>
              <p:nvPr>
                <p:custDataLst>
                  <p:custData r:id="rId65"/>
                </p:custDataLst>
              </p:nvPr>
            </p:nvPicPr>
            <p:blipFill>
              <a:blip r:embed="rId99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35" name="Group 134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36" name="Content"/>
              <p:cNvSpPr/>
              <p:nvPr>
                <p:custDataLst>
                  <p:custData r:id="rId60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7" name="Content"/>
              <p:cNvSpPr/>
              <p:nvPr>
                <p:custDataLst>
                  <p:custData r:id="rId61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Dal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38" name="Picture 137"/>
              <p:cNvPicPr preferRelativeResize="0">
                <a:picLocks noChangeAspect="1"/>
              </p:cNvPicPr>
              <p:nvPr>
                <p:custDataLst>
                  <p:custData r:id="rId62"/>
                </p:custDataLst>
              </p:nvPr>
            </p:nvPicPr>
            <p:blipFill>
              <a:blip r:embed="rId99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45" name="Group 144"/>
          <p:cNvGrpSpPr/>
          <p:nvPr/>
        </p:nvGrpSpPr>
        <p:grpSpPr>
          <a:xfrm>
            <a:off x="4419600" y="2476120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46" name="Group 145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55" name="Content"/>
              <p:cNvSpPr/>
              <p:nvPr>
                <p:custDataLst>
                  <p:custData r:id="rId57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6" name="Content"/>
              <p:cNvSpPr/>
              <p:nvPr>
                <p:custDataLst>
                  <p:custData r:id="rId58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Bagaani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57" name="Picture 156"/>
              <p:cNvPicPr preferRelativeResize="0">
                <a:picLocks noChangeAspect="1"/>
              </p:cNvPicPr>
              <p:nvPr>
                <p:custDataLst>
                  <p:custData r:id="rId59"/>
                </p:custDataLst>
              </p:nvPr>
            </p:nvPicPr>
            <p:blipFill>
              <a:blip r:embed="rId99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47" name="Group 146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52" name="Content"/>
              <p:cNvSpPr/>
              <p:nvPr>
                <p:custDataLst>
                  <p:custData r:id="rId54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3" name="Content"/>
              <p:cNvSpPr/>
              <p:nvPr>
                <p:custDataLst>
                  <p:custData r:id="rId55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</a:t>
                </a:r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Eat out</a:t>
                </a:r>
              </a:p>
            </p:txBody>
          </p:sp>
          <p:pic>
            <p:nvPicPr>
              <p:cNvPr id="154" name="Picture 153"/>
              <p:cNvPicPr preferRelativeResize="0">
                <a:picLocks noChangeAspect="1"/>
              </p:cNvPicPr>
              <p:nvPr>
                <p:custDataLst>
                  <p:custData r:id="rId56"/>
                </p:custDataLst>
              </p:nvPr>
            </p:nvPicPr>
            <p:blipFill>
              <a:blip r:embed="rId99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solidFill>
                <a:srgbClr val="FFFFCC"/>
              </a:solidFill>
              <a:ln>
                <a:noFill/>
              </a:ln>
            </p:spPr>
          </p:pic>
        </p:grpSp>
        <p:grpSp>
          <p:nvGrpSpPr>
            <p:cNvPr id="148" name="Group 147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49" name="Content"/>
              <p:cNvSpPr/>
              <p:nvPr>
                <p:custDataLst>
                  <p:custData r:id="rId51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0" name="Content"/>
              <p:cNvSpPr/>
              <p:nvPr>
                <p:custDataLst>
                  <p:custData r:id="rId52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Sauted</a:t>
                </a:r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Veg.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51" name="Picture 150"/>
              <p:cNvPicPr preferRelativeResize="0">
                <a:picLocks noChangeAspect="1"/>
              </p:cNvPicPr>
              <p:nvPr>
                <p:custDataLst>
                  <p:custData r:id="rId53"/>
                </p:custDataLst>
              </p:nvPr>
            </p:nvPicPr>
            <p:blipFill>
              <a:blip r:embed="rId99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58" name="Group 157"/>
          <p:cNvGrpSpPr/>
          <p:nvPr/>
        </p:nvGrpSpPr>
        <p:grpSpPr>
          <a:xfrm>
            <a:off x="5257800" y="2475292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59" name="Group 158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68" name="Content"/>
              <p:cNvSpPr/>
              <p:nvPr>
                <p:custDataLst>
                  <p:custData r:id="rId48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9" name="Content"/>
              <p:cNvSpPr/>
              <p:nvPr>
                <p:custDataLst>
                  <p:custData r:id="rId49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Poha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70" name="Picture 169"/>
              <p:cNvPicPr preferRelativeResize="0">
                <a:picLocks noChangeAspect="1"/>
              </p:cNvPicPr>
              <p:nvPr>
                <p:custDataLst>
                  <p:custData r:id="rId50"/>
                </p:custDataLst>
              </p:nvPr>
            </p:nvPicPr>
            <p:blipFill>
              <a:blip r:embed="rId99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60" name="Group 159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65" name="Content"/>
              <p:cNvSpPr/>
              <p:nvPr>
                <p:custDataLst>
                  <p:custData r:id="rId45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6" name="Content"/>
              <p:cNvSpPr/>
              <p:nvPr>
                <p:custDataLst>
                  <p:custData r:id="rId46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Bhindi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7" name="Picture 166"/>
              <p:cNvPicPr preferRelativeResize="0">
                <a:picLocks noChangeAspect="1"/>
              </p:cNvPicPr>
              <p:nvPr>
                <p:custDataLst>
                  <p:custData r:id="rId47"/>
                </p:custDataLst>
              </p:nvPr>
            </p:nvPicPr>
            <p:blipFill>
              <a:blip r:embed="rId99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61" name="Group 160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62" name="Content"/>
              <p:cNvSpPr/>
              <p:nvPr>
                <p:custDataLst>
                  <p:custData r:id="rId42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3" name="Content"/>
              <p:cNvSpPr/>
              <p:nvPr>
                <p:custDataLst>
                  <p:custData r:id="rId43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Tomatoe</a:t>
                </a:r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Soup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4" name="Picture 163"/>
              <p:cNvPicPr preferRelativeResize="0">
                <a:picLocks noChangeAspect="1"/>
              </p:cNvPicPr>
              <p:nvPr>
                <p:custDataLst>
                  <p:custData r:id="rId44"/>
                </p:custDataLst>
              </p:nvPr>
            </p:nvPicPr>
            <p:blipFill>
              <a:blip r:embed="rId99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71" name="Group 170"/>
          <p:cNvGrpSpPr/>
          <p:nvPr/>
        </p:nvGrpSpPr>
        <p:grpSpPr>
          <a:xfrm>
            <a:off x="6172200" y="2475292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72" name="Group 171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81" name="Content"/>
              <p:cNvSpPr/>
              <p:nvPr>
                <p:custDataLst>
                  <p:custData r:id="rId39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2" name="Content"/>
              <p:cNvSpPr/>
              <p:nvPr>
                <p:custDataLst>
                  <p:custData r:id="rId40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Sandwich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83" name="Picture 182"/>
              <p:cNvPicPr preferRelativeResize="0">
                <a:picLocks noChangeAspect="1"/>
              </p:cNvPicPr>
              <p:nvPr>
                <p:custDataLst>
                  <p:custData r:id="rId41"/>
                </p:custDataLst>
              </p:nvPr>
            </p:nvPicPr>
            <p:blipFill>
              <a:blip r:embed="rId99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73" name="Group 172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78" name="Content"/>
              <p:cNvSpPr/>
              <p:nvPr>
                <p:custDataLst>
                  <p:custData r:id="rId36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9" name="Content"/>
              <p:cNvSpPr/>
              <p:nvPr>
                <p:custDataLst>
                  <p:custData r:id="rId37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Poriyal</a:t>
                </a:r>
                <a:endParaRPr 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80" name="Picture 179"/>
              <p:cNvPicPr preferRelativeResize="0">
                <a:picLocks noChangeAspect="1"/>
              </p:cNvPicPr>
              <p:nvPr>
                <p:custDataLst>
                  <p:custData r:id="rId38"/>
                </p:custDataLst>
              </p:nvPr>
            </p:nvPicPr>
            <p:blipFill>
              <a:blip r:embed="rId99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74" name="Group 173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75" name="Content"/>
              <p:cNvSpPr/>
              <p:nvPr>
                <p:custDataLst>
                  <p:custData r:id="rId33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6" name="Content"/>
              <p:cNvSpPr/>
              <p:nvPr>
                <p:custDataLst>
                  <p:custData r:id="rId34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Pasta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77" name="Picture 176"/>
              <p:cNvPicPr preferRelativeResize="0">
                <a:picLocks noChangeAspect="1"/>
              </p:cNvPicPr>
              <p:nvPr>
                <p:custDataLst>
                  <p:custData r:id="rId35"/>
                </p:custDataLst>
              </p:nvPr>
            </p:nvPicPr>
            <p:blipFill>
              <a:blip r:embed="rId99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84" name="Group 183"/>
          <p:cNvGrpSpPr/>
          <p:nvPr/>
        </p:nvGrpSpPr>
        <p:grpSpPr>
          <a:xfrm>
            <a:off x="7086600" y="2476120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85" name="Group 184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94" name="Content"/>
              <p:cNvSpPr/>
              <p:nvPr>
                <p:custDataLst>
                  <p:custData r:id="rId30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5" name="Content"/>
              <p:cNvSpPr/>
              <p:nvPr>
                <p:custDataLst>
                  <p:custData r:id="rId31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Dhokla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96" name="Picture 195"/>
              <p:cNvPicPr preferRelativeResize="0">
                <a:picLocks noChangeAspect="1"/>
              </p:cNvPicPr>
              <p:nvPr>
                <p:custDataLst>
                  <p:custData r:id="rId32"/>
                </p:custDataLst>
              </p:nvPr>
            </p:nvPicPr>
            <p:blipFill>
              <a:blip r:embed="rId99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86" name="Group 185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91" name="Content"/>
              <p:cNvSpPr/>
              <p:nvPr>
                <p:custDataLst>
                  <p:custData r:id="rId27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2" name="Content"/>
              <p:cNvSpPr/>
              <p:nvPr>
                <p:custDataLst>
                  <p:custData r:id="rId28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Ghia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93" name="Picture 192"/>
              <p:cNvPicPr preferRelativeResize="0">
                <a:picLocks noChangeAspect="1"/>
              </p:cNvPicPr>
              <p:nvPr>
                <p:custDataLst>
                  <p:custData r:id="rId29"/>
                </p:custDataLst>
              </p:nvPr>
            </p:nvPicPr>
            <p:blipFill>
              <a:blip r:embed="rId99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87" name="Group 186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88" name="Content"/>
              <p:cNvSpPr/>
              <p:nvPr>
                <p:custDataLst>
                  <p:custData r:id="rId24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9" name="Content"/>
              <p:cNvSpPr/>
              <p:nvPr>
                <p:custDataLst>
                  <p:custData r:id="rId25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Dal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90" name="Picture 189"/>
              <p:cNvPicPr preferRelativeResize="0">
                <a:picLocks noChangeAspect="1"/>
              </p:cNvPicPr>
              <p:nvPr>
                <p:custDataLst>
                  <p:custData r:id="rId26"/>
                </p:custDataLst>
              </p:nvPr>
            </p:nvPicPr>
            <p:blipFill>
              <a:blip r:embed="rId99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97" name="Group 196"/>
          <p:cNvGrpSpPr/>
          <p:nvPr/>
        </p:nvGrpSpPr>
        <p:grpSpPr>
          <a:xfrm>
            <a:off x="8001000" y="2476120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98" name="Group 197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207" name="Content"/>
              <p:cNvSpPr/>
              <p:nvPr>
                <p:custDataLst>
                  <p:custData r:id="rId21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8" name="Content"/>
              <p:cNvSpPr/>
              <p:nvPr>
                <p:custDataLst>
                  <p:custData r:id="rId22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Sevaiyan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09" name="Picture 208"/>
              <p:cNvPicPr preferRelativeResize="0">
                <a:picLocks noChangeAspect="1"/>
              </p:cNvPicPr>
              <p:nvPr>
                <p:custDataLst>
                  <p:custData r:id="rId23"/>
                </p:custDataLst>
              </p:nvPr>
            </p:nvPicPr>
            <p:blipFill>
              <a:blip r:embed="rId99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99" name="Group 198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204" name="Content"/>
              <p:cNvSpPr/>
              <p:nvPr>
                <p:custDataLst>
                  <p:custData r:id="rId18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5" name="Content"/>
              <p:cNvSpPr/>
              <p:nvPr>
                <p:custDataLst>
                  <p:custData r:id="rId19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Aaloo</a:t>
                </a:r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</a:t>
                </a:r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Burji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06" name="Picture 205"/>
              <p:cNvPicPr preferRelativeResize="0">
                <a:picLocks noChangeAspect="1"/>
              </p:cNvPicPr>
              <p:nvPr>
                <p:custDataLst>
                  <p:custData r:id="rId20"/>
                </p:custDataLst>
              </p:nvPr>
            </p:nvPicPr>
            <p:blipFill>
              <a:blip r:embed="rId99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200" name="Group 199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201" name="Content"/>
              <p:cNvSpPr/>
              <p:nvPr>
                <p:custDataLst>
                  <p:custData r:id="rId15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2" name="Content"/>
              <p:cNvSpPr/>
              <p:nvPr>
                <p:custDataLst>
                  <p:custData r:id="rId16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Dabeli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03" name="Picture 202"/>
              <p:cNvPicPr preferRelativeResize="0">
                <a:picLocks noChangeAspect="1"/>
              </p:cNvPicPr>
              <p:nvPr>
                <p:custDataLst>
                  <p:custData r:id="rId17"/>
                </p:custDataLst>
              </p:nvPr>
            </p:nvPicPr>
            <p:blipFill>
              <a:blip r:embed="rId99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sp>
        <p:nvSpPr>
          <p:cNvPr id="210" name="Content"/>
          <p:cNvSpPr/>
          <p:nvPr>
            <p:custDataLst>
              <p:custData r:id="rId5"/>
            </p:custDataLst>
          </p:nvPr>
        </p:nvSpPr>
        <p:spPr>
          <a:xfrm>
            <a:off x="2114446" y="1541238"/>
            <a:ext cx="704954" cy="267908"/>
          </a:xfrm>
          <a:prstGeom prst="roundRect">
            <a:avLst>
              <a:gd name="adj" fmla="val 28629"/>
            </a:avLst>
          </a:prstGeom>
          <a:solidFill>
            <a:schemeClr val="bg1">
              <a:lumMod val="95000"/>
            </a:schemeClr>
          </a:solidFill>
          <a:ln w="3175">
            <a:noFill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" pitchFamily="34" charset="0"/>
              </a:rPr>
              <a:t>Today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latin typeface="Segoe UI Semibold" panose="020B0702040204020203" pitchFamily="34" charset="0"/>
              <a:cs typeface="Segoe UI" pitchFamily="34" charset="0"/>
            </a:endParaRPr>
          </a:p>
        </p:txBody>
      </p:sp>
      <p:sp>
        <p:nvSpPr>
          <p:cNvPr id="246" name="Content"/>
          <p:cNvSpPr/>
          <p:nvPr>
            <p:custDataLst>
              <p:custData r:id="rId6"/>
            </p:custDataLst>
          </p:nvPr>
        </p:nvSpPr>
        <p:spPr>
          <a:xfrm>
            <a:off x="323091" y="3247786"/>
            <a:ext cx="1124709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Sweet Corn Soup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8" name="Content"/>
          <p:cNvSpPr/>
          <p:nvPr>
            <p:custDataLst>
              <p:custData r:id="rId7"/>
            </p:custDataLst>
          </p:nvPr>
        </p:nvSpPr>
        <p:spPr>
          <a:xfrm>
            <a:off x="323091" y="3552586"/>
            <a:ext cx="1124709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Dal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9" name="Content"/>
          <p:cNvSpPr/>
          <p:nvPr>
            <p:custDataLst>
              <p:custData r:id="rId8"/>
            </p:custDataLst>
          </p:nvPr>
        </p:nvSpPr>
        <p:spPr>
          <a:xfrm>
            <a:off x="323091" y="3857386"/>
            <a:ext cx="1124709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Sauted</a:t>
            </a:r>
            <a: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Veg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0" name="Content"/>
          <p:cNvSpPr/>
          <p:nvPr>
            <p:custDataLst>
              <p:custData r:id="rId9"/>
            </p:custDataLst>
          </p:nvPr>
        </p:nvSpPr>
        <p:spPr>
          <a:xfrm>
            <a:off x="323091" y="4162186"/>
            <a:ext cx="1124709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Tomatoe</a:t>
            </a:r>
            <a: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Soup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1" name="Content"/>
          <p:cNvSpPr/>
          <p:nvPr>
            <p:custDataLst>
              <p:custData r:id="rId10"/>
            </p:custDataLst>
          </p:nvPr>
        </p:nvSpPr>
        <p:spPr>
          <a:xfrm>
            <a:off x="323091" y="4466986"/>
            <a:ext cx="1124709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Red Sauce Pasta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2" name="Content"/>
          <p:cNvSpPr/>
          <p:nvPr>
            <p:custDataLst>
              <p:custData r:id="rId11"/>
            </p:custDataLst>
          </p:nvPr>
        </p:nvSpPr>
        <p:spPr>
          <a:xfrm>
            <a:off x="323090" y="4771786"/>
            <a:ext cx="1124709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Dabeli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3" name="Content"/>
          <p:cNvSpPr/>
          <p:nvPr>
            <p:custDataLst>
              <p:custData r:id="rId12"/>
            </p:custDataLst>
          </p:nvPr>
        </p:nvSpPr>
        <p:spPr>
          <a:xfrm>
            <a:off x="323091" y="5076586"/>
            <a:ext cx="1124709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Pav</a:t>
            </a:r>
            <a: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Bhaji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5" name="Scrollbar"/>
          <p:cNvSpPr/>
          <p:nvPr/>
        </p:nvSpPr>
        <p:spPr bwMode="auto">
          <a:xfrm>
            <a:off x="1524000" y="3662128"/>
            <a:ext cx="45719" cy="4526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pic>
        <p:nvPicPr>
          <p:cNvPr id="212" name="Picture 211"/>
          <p:cNvPicPr>
            <a:picLocks noChangeAspect="1"/>
          </p:cNvPicPr>
          <p:nvPr/>
        </p:nvPicPr>
        <p:blipFill>
          <a:blip r:embed="rId9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52600" y="3580042"/>
            <a:ext cx="167776" cy="153758"/>
          </a:xfrm>
          <a:prstGeom prst="rect">
            <a:avLst/>
          </a:prstGeom>
        </p:spPr>
      </p:pic>
      <p:sp>
        <p:nvSpPr>
          <p:cNvPr id="213" name="Content"/>
          <p:cNvSpPr/>
          <p:nvPr>
            <p:custDataLst>
              <p:custData r:id="rId13"/>
            </p:custDataLst>
          </p:nvPr>
        </p:nvSpPr>
        <p:spPr>
          <a:xfrm>
            <a:off x="990597" y="1541238"/>
            <a:ext cx="838593" cy="267908"/>
          </a:xfrm>
          <a:prstGeom prst="roundRect">
            <a:avLst>
              <a:gd name="adj" fmla="val 14408"/>
            </a:avLst>
          </a:prstGeom>
          <a:solidFill>
            <a:schemeClr val="bg1">
              <a:lumMod val="95000"/>
            </a:schemeClr>
          </a:solidFill>
          <a:ln w="3175">
            <a:noFill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r>
              <a:rPr 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" pitchFamily="34" charset="0"/>
              </a:rPr>
              <a:t>Weekly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latin typeface="Segoe UI Semibold" panose="020B0702040204020203" pitchFamily="34" charset="0"/>
              <a:cs typeface="Segoe UI" pitchFamily="34" charset="0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222692" y="1527882"/>
            <a:ext cx="767907" cy="261610"/>
          </a:xfrm>
          <a:prstGeom prst="rect">
            <a:avLst/>
          </a:prstGeom>
          <a:solidFill>
            <a:srgbClr val="A7E7CA"/>
          </a:solidFill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</a:rPr>
              <a:t>Navigate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Segoe UI Semibold" panose="020B0702040204020203" pitchFamily="34" charset="0"/>
            </a:endParaRPr>
          </a:p>
        </p:txBody>
      </p:sp>
      <p:sp>
        <p:nvSpPr>
          <p:cNvPr id="215" name="DownArrow"/>
          <p:cNvSpPr>
            <a:spLocks/>
          </p:cNvSpPr>
          <p:nvPr/>
        </p:nvSpPr>
        <p:spPr bwMode="auto">
          <a:xfrm rot="5400000">
            <a:off x="1679443" y="1632467"/>
            <a:ext cx="60862" cy="85451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grpSp>
        <p:nvGrpSpPr>
          <p:cNvPr id="211" name="StickyNote"/>
          <p:cNvGrpSpPr/>
          <p:nvPr>
            <p:custDataLst>
              <p:custData r:id="rId14"/>
            </p:custDataLst>
          </p:nvPr>
        </p:nvGrpSpPr>
        <p:grpSpPr>
          <a:xfrm>
            <a:off x="8001000" y="2438400"/>
            <a:ext cx="1860647" cy="1485673"/>
            <a:chOff x="3886199" y="2629127"/>
            <a:chExt cx="1860647" cy="1485673"/>
          </a:xfrm>
        </p:grpSpPr>
        <p:sp>
          <p:nvSpPr>
            <p:cNvPr id="216" name="Content"/>
            <p:cNvSpPr>
              <a:spLocks/>
            </p:cNvSpPr>
            <p:nvPr/>
          </p:nvSpPr>
          <p:spPr>
            <a:xfrm>
              <a:off x="3886199" y="2743200"/>
              <a:ext cx="1860647" cy="1371600"/>
            </a:xfrm>
            <a:prstGeom prst="rect">
              <a:avLst/>
            </a:prstGeom>
            <a:gradFill>
              <a:gsLst>
                <a:gs pos="100000">
                  <a:srgbClr val="FFFF89"/>
                </a:gs>
                <a:gs pos="0">
                  <a:srgbClr val="FFFF99"/>
                </a:gs>
              </a:gsLst>
              <a:lin ang="5400000" scaled="0"/>
            </a:gradFill>
            <a:ln w="3175">
              <a:solidFill>
                <a:srgbClr val="FFFFFF">
                  <a:lumMod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137160" rIns="91440" bIns="45720" rtlCol="0" anchor="t" anchorCtr="0">
              <a:normAutofit/>
            </a:bodyPr>
            <a:lstStyle/>
            <a:p>
              <a:r>
                <a:rPr lang="en-US" sz="1200" dirty="0" smtClean="0">
                  <a:solidFill>
                    <a:sysClr val="windowText" lastClr="000000"/>
                  </a:solidFill>
                  <a:latin typeface="Segoe UI" pitchFamily="34" charset="0"/>
                  <a:cs typeface="Segoe UI" pitchFamily="34" charset="0"/>
                </a:rPr>
                <a:t>Grocery List disabled until menu is saved</a:t>
              </a:r>
            </a:p>
          </p:txBody>
        </p:sp>
        <p:sp>
          <p:nvSpPr>
            <p:cNvPr id="217" name="Tape"/>
            <p:cNvSpPr>
              <a:spLocks/>
            </p:cNvSpPr>
            <p:nvPr/>
          </p:nvSpPr>
          <p:spPr>
            <a:xfrm rot="401918">
              <a:off x="4534609" y="2629127"/>
              <a:ext cx="563828" cy="215444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731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76200" y="685964"/>
            <a:ext cx="8972674" cy="6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WebBrowser"/>
          <p:cNvGrpSpPr/>
          <p:nvPr>
            <p:custDataLst>
              <p:custData r:id="rId1"/>
            </p:custDataLst>
          </p:nvPr>
        </p:nvGrpSpPr>
        <p:grpSpPr>
          <a:xfrm>
            <a:off x="-18926" y="804"/>
            <a:ext cx="9144000" cy="6858000"/>
            <a:chOff x="0" y="0"/>
            <a:chExt cx="9144000" cy="6858000"/>
          </a:xfrm>
          <a:noFill/>
        </p:grpSpPr>
        <p:sp>
          <p:nvSpPr>
            <p:cNvPr id="17" name="Background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grpFill/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8" name="WindowTitle"/>
            <p:cNvSpPr txBox="1"/>
            <p:nvPr/>
          </p:nvSpPr>
          <p:spPr>
            <a:xfrm>
              <a:off x="22515" y="22341"/>
              <a:ext cx="1176028" cy="230832"/>
            </a:xfrm>
            <a:prstGeom prst="rect">
              <a:avLst/>
            </a:prstGeom>
            <a:grp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200" dirty="0" smtClean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Web page title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81598" y="286385"/>
              <a:ext cx="320040" cy="316520"/>
              <a:chOff x="72073" y="221749"/>
              <a:chExt cx="320040" cy="316520"/>
            </a:xfrm>
            <a:grpFill/>
          </p:grpSpPr>
          <p:sp>
            <p:nvSpPr>
              <p:cNvPr id="43" name="Oval 42"/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pFill/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Left Arrow 43"/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grpFill/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453671" y="286384"/>
              <a:ext cx="320040" cy="316520"/>
              <a:chOff x="444146" y="221748"/>
              <a:chExt cx="320040" cy="316520"/>
            </a:xfrm>
            <a:grpFill/>
          </p:grpSpPr>
          <p:sp>
            <p:nvSpPr>
              <p:cNvPr id="41" name="Oval 40"/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pFill/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Right Arrow 41"/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grpFill/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21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  <a:grpFill/>
          </p:grpSpPr>
          <p:cxnSp>
            <p:nvCxnSpPr>
              <p:cNvPr id="36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grpFill/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37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grpFill/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38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grpFill/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grp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grpFill/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WebPageBody"/>
            <p:cNvSpPr/>
            <p:nvPr/>
          </p:nvSpPr>
          <p:spPr>
            <a:xfrm>
              <a:off x="76200" y="685159"/>
              <a:ext cx="8991600" cy="6066801"/>
            </a:xfrm>
            <a:prstGeom prst="rect">
              <a:avLst/>
            </a:prstGeom>
            <a:grpFill/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8386335" y="360579"/>
              <a:ext cx="640645" cy="183940"/>
              <a:chOff x="8303527" y="360579"/>
              <a:chExt cx="640645" cy="183940"/>
            </a:xfrm>
            <a:grpFill/>
          </p:grpSpPr>
          <p:pic>
            <p:nvPicPr>
              <p:cNvPr id="33" name="Picture 2" descr="C:\Users\t-dantay\Documents\Placeholders\home.png"/>
              <p:cNvPicPr>
                <a:picLocks noChangeAspect="1" noChangeArrowheads="1"/>
              </p:cNvPicPr>
              <p:nvPr/>
            </p:nvPicPr>
            <p:blipFill>
              <a:blip r:embed="rId8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34" name="Picture 2" descr="C:\Users\t-dantay\Documents\Placeholders\setting.png"/>
              <p:cNvPicPr>
                <a:picLocks noChangeAspect="1" noChangeArrowheads="1"/>
              </p:cNvPicPr>
              <p:nvPr/>
            </p:nvPicPr>
            <p:blipFill rotWithShape="1">
              <a:blip r:embed="rId8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35" name="Picture 2" descr="C:\Users\t-dantay\Documents\Placeholders\star.png"/>
              <p:cNvPicPr>
                <a:picLocks noChangeAspect="1" noChangeArrowheads="1"/>
              </p:cNvPicPr>
              <p:nvPr/>
            </p:nvPicPr>
            <p:blipFill>
              <a:blip r:embed="rId8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grpFill/>
              <a:extLst/>
            </p:spPr>
          </p:pic>
        </p:grpSp>
        <p:grpSp>
          <p:nvGrpSpPr>
            <p:cNvPr id="24" name="Group 23"/>
            <p:cNvGrpSpPr/>
            <p:nvPr/>
          </p:nvGrpSpPr>
          <p:grpSpPr>
            <a:xfrm>
              <a:off x="923925" y="340846"/>
              <a:ext cx="7142930" cy="228600"/>
              <a:chOff x="923925" y="340846"/>
              <a:chExt cx="7142930" cy="228600"/>
            </a:xfrm>
            <a:grpFill/>
          </p:grpSpPr>
          <p:sp>
            <p:nvSpPr>
              <p:cNvPr id="25" name="UrlBar"/>
              <p:cNvSpPr/>
              <p:nvPr/>
            </p:nvSpPr>
            <p:spPr>
              <a:xfrm>
                <a:off x="923925" y="340846"/>
                <a:ext cx="7142930" cy="228600"/>
              </a:xfrm>
              <a:prstGeom prst="rect">
                <a:avLst/>
              </a:prstGeom>
              <a:grpFill/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http://www.url.com</a:t>
                </a:r>
                <a:endPara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7260350" y="363706"/>
                <a:ext cx="744325" cy="182880"/>
                <a:chOff x="7260350" y="363706"/>
                <a:chExt cx="744325" cy="182880"/>
              </a:xfrm>
              <a:grpFill/>
            </p:grpSpPr>
            <p:pic>
              <p:nvPicPr>
                <p:cNvPr id="27" name="Search" descr="C:\Users\t-dantay\Documents\Placeholders\search.png"/>
                <p:cNvPicPr>
                  <a:picLocks noChangeAspect="1" noChangeArrowheads="1"/>
                </p:cNvPicPr>
                <p:nvPr/>
              </p:nvPicPr>
              <p:blipFill>
                <a:blip r:embed="rId8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260350" y="363706"/>
                  <a:ext cx="182880" cy="182880"/>
                </a:xfrm>
                <a:prstGeom prst="rect">
                  <a:avLst/>
                </a:prstGeom>
                <a:grpFill/>
                <a:extLst/>
              </p:spPr>
            </p:pic>
            <p:pic>
              <p:nvPicPr>
                <p:cNvPr id="28" name="Refresh" descr="C:\Users\t-dantay\Documents\First24\arrowrepeat1.png"/>
                <p:cNvPicPr>
                  <a:picLocks noChangeAspect="1" noChangeArrowheads="1"/>
                </p:cNvPicPr>
                <p:nvPr/>
              </p:nvPicPr>
              <p:blipFill>
                <a:blip r:embed="rId8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4400" y="363706"/>
                  <a:ext cx="182880" cy="182880"/>
                </a:xfrm>
                <a:prstGeom prst="rect">
                  <a:avLst/>
                </a:prstGeom>
                <a:grpFill/>
                <a:extLst/>
              </p:spPr>
            </p:pic>
            <p:pic>
              <p:nvPicPr>
                <p:cNvPr id="29" name="Drop Down" descr="C:\Users\t-dantay\Documents\First24\arrowsimple1.png"/>
                <p:cNvPicPr>
                  <a:picLocks noChangeAspect="1" noChangeArrowheads="1"/>
                </p:cNvPicPr>
                <p:nvPr/>
              </p:nvPicPr>
              <p:blipFill>
                <a:blip r:embed="rId8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7476150" y="409426"/>
                  <a:ext cx="91440" cy="91440"/>
                </a:xfrm>
                <a:prstGeom prst="rect">
                  <a:avLst/>
                </a:prstGeom>
                <a:grpFill/>
                <a:extLst/>
              </p:spPr>
            </p:pic>
            <p:grpSp>
              <p:nvGrpSpPr>
                <p:cNvPr id="30" name="X"/>
                <p:cNvGrpSpPr/>
                <p:nvPr/>
              </p:nvGrpSpPr>
              <p:grpSpPr>
                <a:xfrm>
                  <a:off x="7913235" y="409426"/>
                  <a:ext cx="91440" cy="91440"/>
                  <a:chOff x="4687215" y="1739180"/>
                  <a:chExt cx="91440" cy="91440"/>
                </a:xfrm>
                <a:grpFill/>
              </p:grpSpPr>
              <p:cxnSp>
                <p:nvCxnSpPr>
                  <p:cNvPr id="31" name="Straight Connector 30"/>
                  <p:cNvCxnSpPr/>
                  <p:nvPr/>
                </p:nvCxnSpPr>
                <p:spPr>
                  <a:xfrm flipV="1">
                    <a:off x="4687215" y="1739180"/>
                    <a:ext cx="91440" cy="91440"/>
                  </a:xfrm>
                  <a:prstGeom prst="line">
                    <a:avLst/>
                  </a:prstGeom>
                  <a:grpFill/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4687215" y="1739180"/>
                    <a:ext cx="91440" cy="91440"/>
                  </a:xfrm>
                  <a:prstGeom prst="line">
                    <a:avLst/>
                  </a:prstGeom>
                  <a:grpFill/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</p:grpSp>
          </p:grpSp>
        </p:grpSp>
      </p:grpSp>
      <p:sp>
        <p:nvSpPr>
          <p:cNvPr id="99" name="DownArrow"/>
          <p:cNvSpPr>
            <a:spLocks/>
          </p:cNvSpPr>
          <p:nvPr/>
        </p:nvSpPr>
        <p:spPr bwMode="auto">
          <a:xfrm rot="5400000">
            <a:off x="2987040" y="3021984"/>
            <a:ext cx="45719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sp>
        <p:nvSpPr>
          <p:cNvPr id="84" name="DownArrow"/>
          <p:cNvSpPr>
            <a:spLocks/>
          </p:cNvSpPr>
          <p:nvPr/>
        </p:nvSpPr>
        <p:spPr bwMode="auto">
          <a:xfrm rot="5400000">
            <a:off x="1607869" y="3055669"/>
            <a:ext cx="60862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sp>
        <p:nvSpPr>
          <p:cNvPr id="85" name="DownArrow"/>
          <p:cNvSpPr>
            <a:spLocks/>
          </p:cNvSpPr>
          <p:nvPr/>
        </p:nvSpPr>
        <p:spPr bwMode="auto">
          <a:xfrm rot="5400000">
            <a:off x="1607869" y="2811731"/>
            <a:ext cx="60862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sp>
        <p:nvSpPr>
          <p:cNvPr id="89" name="DownArrow"/>
          <p:cNvSpPr>
            <a:spLocks/>
          </p:cNvSpPr>
          <p:nvPr/>
        </p:nvSpPr>
        <p:spPr bwMode="auto">
          <a:xfrm rot="5400000">
            <a:off x="1607869" y="2583131"/>
            <a:ext cx="60862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73276" y="685800"/>
            <a:ext cx="8462029" cy="543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5680319"/>
            <a:ext cx="1656231" cy="10724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29735" y="5419698"/>
            <a:ext cx="1072446" cy="15936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5680319"/>
            <a:ext cx="1608300" cy="10724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680319"/>
            <a:ext cx="1600591" cy="10624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37" b="11141"/>
          <a:stretch/>
        </p:blipFill>
        <p:spPr>
          <a:xfrm>
            <a:off x="7315200" y="5682811"/>
            <a:ext cx="1526383" cy="1069953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210310" y="1371600"/>
            <a:ext cx="8645531" cy="609600"/>
            <a:chOff x="210310" y="2819400"/>
            <a:chExt cx="8645531" cy="609600"/>
          </a:xfrm>
          <a:solidFill>
            <a:srgbClr val="A7E7CA"/>
          </a:solidFill>
        </p:grpSpPr>
        <p:sp>
          <p:nvSpPr>
            <p:cNvPr id="73" name="Rectangle 72"/>
            <p:cNvSpPr/>
            <p:nvPr/>
          </p:nvSpPr>
          <p:spPr>
            <a:xfrm>
              <a:off x="210310" y="2819400"/>
              <a:ext cx="8645531" cy="609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505200" y="2953715"/>
              <a:ext cx="1981200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Semibold" panose="020B0702040204020203" pitchFamily="34" charset="0"/>
                </a:rPr>
                <a:t>Apr 14 – 20, 2017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304800" y="685800"/>
            <a:ext cx="2549870" cy="6463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  <a:latin typeface="Gungsuh" panose="02030600000101010101" pitchFamily="18" charset="-127"/>
                <a:ea typeface="Gungsuh" panose="02030600000101010101" pitchFamily="18" charset="-127"/>
                <a:cs typeface="MV Boli" panose="02000500030200090000" pitchFamily="2" charset="0"/>
              </a:rPr>
              <a:t>G.ro.me</a:t>
            </a:r>
            <a:endParaRPr lang="en-US" sz="3600" b="1" dirty="0">
              <a:solidFill>
                <a:srgbClr val="00B050"/>
              </a:solidFill>
              <a:latin typeface="Gungsuh" panose="02030600000101010101" pitchFamily="18" charset="-127"/>
              <a:ea typeface="Gungsuh" panose="02030600000101010101" pitchFamily="18" charset="-127"/>
              <a:cs typeface="MV Boli" panose="02000500030200090000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560892"/>
            <a:ext cx="228600" cy="228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9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71800" y="1560892"/>
            <a:ext cx="228600" cy="228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3" name="Content"/>
          <p:cNvSpPr/>
          <p:nvPr>
            <p:custDataLst>
              <p:custData r:id="rId2"/>
            </p:custDataLst>
          </p:nvPr>
        </p:nvSpPr>
        <p:spPr>
          <a:xfrm>
            <a:off x="6702010" y="1560892"/>
            <a:ext cx="704954" cy="267908"/>
          </a:xfrm>
          <a:prstGeom prst="roundRect">
            <a:avLst>
              <a:gd name="adj" fmla="val 28629"/>
            </a:avLst>
          </a:prstGeom>
          <a:solidFill>
            <a:srgbClr val="00B050"/>
          </a:solidFill>
          <a:ln w="3175">
            <a:noFill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Segoe UI Semibold" panose="020B0702040204020203" pitchFamily="34" charset="0"/>
                <a:cs typeface="Segoe UI" pitchFamily="34" charset="0"/>
              </a:rPr>
              <a:t>Save</a:t>
            </a:r>
          </a:p>
        </p:txBody>
      </p:sp>
      <p:sp>
        <p:nvSpPr>
          <p:cNvPr id="95" name="Content"/>
          <p:cNvSpPr/>
          <p:nvPr>
            <p:custDataLst>
              <p:custData r:id="rId3"/>
            </p:custDataLst>
          </p:nvPr>
        </p:nvSpPr>
        <p:spPr>
          <a:xfrm>
            <a:off x="7540210" y="1560892"/>
            <a:ext cx="1164615" cy="267908"/>
          </a:xfrm>
          <a:prstGeom prst="roundRect">
            <a:avLst>
              <a:gd name="adj" fmla="val 28629"/>
            </a:avLst>
          </a:prstGeom>
          <a:solidFill>
            <a:srgbClr val="00B050"/>
          </a:solidFill>
          <a:ln w="3175">
            <a:noFill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05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" pitchFamily="34" charset="0"/>
              </a:rPr>
              <a:t>Grocery List</a:t>
            </a:r>
            <a:endParaRPr lang="en-US" sz="1050" dirty="0">
              <a:solidFill>
                <a:schemeClr val="bg1"/>
              </a:solidFill>
              <a:latin typeface="Segoe UI Semibold" panose="020B0702040204020203" pitchFamily="34" charset="0"/>
              <a:cs typeface="Segoe UI" pitchFamily="34" charset="0"/>
            </a:endParaRPr>
          </a:p>
        </p:txBody>
      </p:sp>
      <p:graphicFrame>
        <p:nvGraphicFramePr>
          <p:cNvPr id="96" name="Table"/>
          <p:cNvGraphicFramePr>
            <a:graphicFrameLocks noGrp="1"/>
          </p:cNvGraphicFramePr>
          <p:nvPr>
            <p:custDataLst>
              <p:custData r:id="rId4"/>
            </p:custDataLst>
            <p:extLst>
              <p:ext uri="{D42A27DB-BD31-4B8C-83A1-F6EECF244321}">
                <p14:modId xmlns:p14="http://schemas.microsoft.com/office/powerpoint/2010/main" val="639469380"/>
              </p:ext>
            </p:extLst>
          </p:nvPr>
        </p:nvGraphicFramePr>
        <p:xfrm>
          <a:off x="1676400" y="2057400"/>
          <a:ext cx="7162800" cy="2352843"/>
        </p:xfrm>
        <a:graphic>
          <a:graphicData uri="http://schemas.openxmlformats.org/drawingml/2006/table">
            <a:tbl>
              <a:tblPr firstRow="1">
                <a:effectLst/>
                <a:tableStyleId>{8EC20E35-A176-4012-BC5E-935CFFF8708E}</a:tableStyleId>
              </a:tblPr>
              <a:tblGrid>
                <a:gridCol w="304800"/>
                <a:gridCol w="533400"/>
                <a:gridCol w="914400"/>
                <a:gridCol w="914400"/>
                <a:gridCol w="852739"/>
                <a:gridCol w="899861"/>
                <a:gridCol w="914400"/>
                <a:gridCol w="914400"/>
                <a:gridCol w="914400"/>
              </a:tblGrid>
              <a:tr h="3676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dirty="0" smtClean="0">
                        <a:solidFill>
                          <a:srgbClr val="00C891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Meal</a:t>
                      </a:r>
                      <a:r>
                        <a:rPr lang="en-US" sz="9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Fri</a:t>
                      </a:r>
                      <a:r>
                        <a:rPr lang="en-US" sz="9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4/14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Sat 4/15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Sun 4/16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Mon 4/17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Tue 4/18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Wed 4/19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Thur</a:t>
                      </a: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4/20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88211">
                <a:tc>
                  <a:txBody>
                    <a:bodyPr/>
                    <a:lstStyle/>
                    <a:p>
                      <a:pPr algn="ctr"/>
                      <a:endParaRPr lang="en-US" sz="800" b="1" dirty="0" smtClean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  <a:p>
                      <a:pPr algn="ctr"/>
                      <a:endParaRPr lang="en-US" sz="800" b="1" dirty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/>
                      <a:endParaRPr kumimoji="0" 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rtl="0" eaLnBrk="1" latinLnBrk="0" hangingPunct="1"/>
                      <a:r>
                        <a:rPr kumimoji="0" lang="en-US" sz="7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Breakfast</a:t>
                      </a: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441158"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algn="l" rtl="0" eaLnBrk="1" latinLnBrk="0" hangingPunct="1"/>
                      <a:r>
                        <a:rPr kumimoji="0" lang="en-US" sz="7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Lunch</a:t>
                      </a: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  <a:tr h="955842">
                <a:tc>
                  <a:txBody>
                    <a:bodyPr/>
                    <a:lstStyle/>
                    <a:p>
                      <a:pPr algn="ctr"/>
                      <a:endParaRPr lang="en-US" sz="800" b="1" dirty="0" smtClean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l"/>
                      <a:r>
                        <a:rPr kumimoji="0" lang="en-US" sz="7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Dinner</a:t>
                      </a: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22692" y="2057400"/>
            <a:ext cx="1377508" cy="3505200"/>
            <a:chOff x="371822" y="2057400"/>
            <a:chExt cx="1228378" cy="3505200"/>
          </a:xfrm>
          <a:solidFill>
            <a:srgbClr val="A7E7CA"/>
          </a:solidFill>
        </p:grpSpPr>
        <p:sp>
          <p:nvSpPr>
            <p:cNvPr id="105" name="Background"/>
            <p:cNvSpPr/>
            <p:nvPr/>
          </p:nvSpPr>
          <p:spPr>
            <a:xfrm>
              <a:off x="371822" y="2057400"/>
              <a:ext cx="1228378" cy="3505200"/>
            </a:xfrm>
            <a:prstGeom prst="rect">
              <a:avLst/>
            </a:prstGeom>
            <a:grp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bg1"/>
                </a:solidFill>
              </a:endParaRPr>
            </a:p>
          </p:txBody>
        </p:sp>
        <p:sp>
          <p:nvSpPr>
            <p:cNvPr id="106" name="Content"/>
            <p:cNvSpPr/>
            <p:nvPr>
              <p:custDataLst>
                <p:custData r:id="rId80"/>
              </p:custDataLst>
            </p:nvPr>
          </p:nvSpPr>
          <p:spPr>
            <a:xfrm>
              <a:off x="371822" y="2362200"/>
              <a:ext cx="1228378" cy="267908"/>
            </a:xfrm>
            <a:prstGeom prst="roundRect">
              <a:avLst>
                <a:gd name="adj" fmla="val 0"/>
              </a:avLst>
            </a:prstGeom>
            <a:grpFill/>
            <a:ln w="3175">
              <a:solidFill>
                <a:schemeClr val="bg1"/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r>
                <a:rPr 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itchFamily="34" charset="0"/>
                  <a:cs typeface="Segoe UI" pitchFamily="34" charset="0"/>
                </a:rPr>
                <a:t>Breakfast</a:t>
              </a:r>
              <a:endPara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Title"/>
            <p:cNvSpPr txBox="1"/>
            <p:nvPr/>
          </p:nvSpPr>
          <p:spPr>
            <a:xfrm>
              <a:off x="381000" y="2108284"/>
              <a:ext cx="1162211" cy="2308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9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cs typeface="Segoe UI" pitchFamily="34" charset="0"/>
                </a:rPr>
                <a:t>Select Dishes</a:t>
              </a:r>
              <a:endPara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Content"/>
            <p:cNvSpPr/>
            <p:nvPr>
              <p:custDataLst>
                <p:custData r:id="rId81"/>
              </p:custDataLst>
            </p:nvPr>
          </p:nvSpPr>
          <p:spPr>
            <a:xfrm>
              <a:off x="371822" y="2627692"/>
              <a:ext cx="1228378" cy="267908"/>
            </a:xfrm>
            <a:prstGeom prst="roundRect">
              <a:avLst>
                <a:gd name="adj" fmla="val 0"/>
              </a:avLst>
            </a:prstGeom>
            <a:grpFill/>
            <a:ln w="3175">
              <a:solidFill>
                <a:schemeClr val="bg1"/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r>
                <a:rPr 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itchFamily="34" charset="0"/>
                  <a:cs typeface="Segoe UI" pitchFamily="34" charset="0"/>
                </a:rPr>
                <a:t>Lunch</a:t>
              </a:r>
              <a:endPara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109" name="Content"/>
            <p:cNvSpPr/>
            <p:nvPr>
              <p:custDataLst>
                <p:custData r:id="rId82"/>
              </p:custDataLst>
            </p:nvPr>
          </p:nvSpPr>
          <p:spPr>
            <a:xfrm>
              <a:off x="371822" y="2895600"/>
              <a:ext cx="1228378" cy="267908"/>
            </a:xfrm>
            <a:prstGeom prst="roundRect">
              <a:avLst>
                <a:gd name="adj" fmla="val 0"/>
              </a:avLst>
            </a:prstGeom>
            <a:grpFill/>
            <a:ln w="3175">
              <a:solidFill>
                <a:schemeClr val="bg1"/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r>
                <a:rPr 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itchFamily="34" charset="0"/>
                  <a:cs typeface="Segoe UI" pitchFamily="34" charset="0"/>
                </a:rPr>
                <a:t>Dinner</a:t>
              </a:r>
              <a:endPara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110" name="DownArrow"/>
            <p:cNvSpPr>
              <a:spLocks/>
            </p:cNvSpPr>
            <p:nvPr/>
          </p:nvSpPr>
          <p:spPr bwMode="auto">
            <a:xfrm rot="5400000">
              <a:off x="1455469" y="2446069"/>
              <a:ext cx="60862" cy="76200"/>
            </a:xfrm>
            <a:custGeom>
              <a:avLst/>
              <a:gdLst>
                <a:gd name="connsiteX0" fmla="*/ 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1463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66200 w 88508"/>
                <a:gd name="connsiteY5" fmla="*/ 57712 h 100794"/>
                <a:gd name="connsiteX6" fmla="*/ 14630 w 88508"/>
                <a:gd name="connsiteY6" fmla="*/ 0 h 100794"/>
                <a:gd name="connsiteX0" fmla="*/ 0 w 73878"/>
                <a:gd name="connsiteY0" fmla="*/ 0 h 108109"/>
                <a:gd name="connsiteX1" fmla="*/ 29624 w 73878"/>
                <a:gd name="connsiteY1" fmla="*/ 0 h 108109"/>
                <a:gd name="connsiteX2" fmla="*/ 73878 w 73878"/>
                <a:gd name="connsiteY2" fmla="*/ 50397 h 108109"/>
                <a:gd name="connsiteX3" fmla="*/ 29624 w 73878"/>
                <a:gd name="connsiteY3" fmla="*/ 100794 h 108109"/>
                <a:gd name="connsiteX4" fmla="*/ 7315 w 73878"/>
                <a:gd name="connsiteY4" fmla="*/ 108109 h 108109"/>
                <a:gd name="connsiteX5" fmla="*/ 51570 w 73878"/>
                <a:gd name="connsiteY5" fmla="*/ 57712 h 108109"/>
                <a:gd name="connsiteX6" fmla="*/ 0 w 73878"/>
                <a:gd name="connsiteY6" fmla="*/ 0 h 108109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5225 w 77533"/>
                <a:gd name="connsiteY5" fmla="*/ 57712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1570 w 77533"/>
                <a:gd name="connsiteY5" fmla="*/ 46739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8716 w 77533"/>
                <a:gd name="connsiteY5" fmla="*/ 49120 h 100794"/>
                <a:gd name="connsiteX6" fmla="*/ 3655 w 77533"/>
                <a:gd name="connsiteY6" fmla="*/ 0 h 100794"/>
                <a:gd name="connsiteX0" fmla="*/ 0 w 73878"/>
                <a:gd name="connsiteY0" fmla="*/ 0 h 104280"/>
                <a:gd name="connsiteX1" fmla="*/ 29624 w 73878"/>
                <a:gd name="connsiteY1" fmla="*/ 0 h 104280"/>
                <a:gd name="connsiteX2" fmla="*/ 73878 w 73878"/>
                <a:gd name="connsiteY2" fmla="*/ 50397 h 104280"/>
                <a:gd name="connsiteX3" fmla="*/ 29624 w 73878"/>
                <a:gd name="connsiteY3" fmla="*/ 100794 h 104280"/>
                <a:gd name="connsiteX4" fmla="*/ 13016 w 73878"/>
                <a:gd name="connsiteY4" fmla="*/ 104280 h 104280"/>
                <a:gd name="connsiteX5" fmla="*/ 55061 w 73878"/>
                <a:gd name="connsiteY5" fmla="*/ 49120 h 104280"/>
                <a:gd name="connsiteX6" fmla="*/ 0 w 73878"/>
                <a:gd name="connsiteY6" fmla="*/ 0 h 104280"/>
                <a:gd name="connsiteX0" fmla="*/ 1272 w 60862"/>
                <a:gd name="connsiteY0" fmla="*/ 2381 h 104280"/>
                <a:gd name="connsiteX1" fmla="*/ 16608 w 60862"/>
                <a:gd name="connsiteY1" fmla="*/ 0 h 104280"/>
                <a:gd name="connsiteX2" fmla="*/ 60862 w 60862"/>
                <a:gd name="connsiteY2" fmla="*/ 50397 h 104280"/>
                <a:gd name="connsiteX3" fmla="*/ 16608 w 60862"/>
                <a:gd name="connsiteY3" fmla="*/ 100794 h 104280"/>
                <a:gd name="connsiteX4" fmla="*/ 0 w 60862"/>
                <a:gd name="connsiteY4" fmla="*/ 104280 h 104280"/>
                <a:gd name="connsiteX5" fmla="*/ 42045 w 60862"/>
                <a:gd name="connsiteY5" fmla="*/ 49120 h 104280"/>
                <a:gd name="connsiteX6" fmla="*/ 1272 w 60862"/>
                <a:gd name="connsiteY6" fmla="*/ 2381 h 104280"/>
                <a:gd name="connsiteX0" fmla="*/ 1272 w 60862"/>
                <a:gd name="connsiteY0" fmla="*/ 2381 h 100794"/>
                <a:gd name="connsiteX1" fmla="*/ 16608 w 60862"/>
                <a:gd name="connsiteY1" fmla="*/ 0 h 100794"/>
                <a:gd name="connsiteX2" fmla="*/ 60862 w 60862"/>
                <a:gd name="connsiteY2" fmla="*/ 50397 h 100794"/>
                <a:gd name="connsiteX3" fmla="*/ 16608 w 60862"/>
                <a:gd name="connsiteY3" fmla="*/ 100794 h 100794"/>
                <a:gd name="connsiteX4" fmla="*/ 0 w 60862"/>
                <a:gd name="connsiteY4" fmla="*/ 94755 h 100794"/>
                <a:gd name="connsiteX5" fmla="*/ 42045 w 60862"/>
                <a:gd name="connsiteY5" fmla="*/ 49120 h 100794"/>
                <a:gd name="connsiteX6" fmla="*/ 1272 w 60862"/>
                <a:gd name="connsiteY6" fmla="*/ 2381 h 10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62" h="100794">
                  <a:moveTo>
                    <a:pt x="1272" y="2381"/>
                  </a:moveTo>
                  <a:lnTo>
                    <a:pt x="16608" y="0"/>
                  </a:lnTo>
                  <a:lnTo>
                    <a:pt x="60862" y="50397"/>
                  </a:lnTo>
                  <a:lnTo>
                    <a:pt x="16608" y="100794"/>
                  </a:lnTo>
                  <a:lnTo>
                    <a:pt x="0" y="94755"/>
                  </a:lnTo>
                  <a:lnTo>
                    <a:pt x="42045" y="49120"/>
                  </a:lnTo>
                  <a:lnTo>
                    <a:pt x="1272" y="238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"/>
                <a:ea typeface="+mn-ea"/>
                <a:cs typeface="+mn-cs"/>
              </a:endParaRPr>
            </a:p>
          </p:txBody>
        </p:sp>
        <p:sp>
          <p:nvSpPr>
            <p:cNvPr id="111" name="DownArrow"/>
            <p:cNvSpPr>
              <a:spLocks/>
            </p:cNvSpPr>
            <p:nvPr/>
          </p:nvSpPr>
          <p:spPr bwMode="auto">
            <a:xfrm rot="5400000">
              <a:off x="1455469" y="2979469"/>
              <a:ext cx="60862" cy="76200"/>
            </a:xfrm>
            <a:custGeom>
              <a:avLst/>
              <a:gdLst>
                <a:gd name="connsiteX0" fmla="*/ 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1463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66200 w 88508"/>
                <a:gd name="connsiteY5" fmla="*/ 57712 h 100794"/>
                <a:gd name="connsiteX6" fmla="*/ 14630 w 88508"/>
                <a:gd name="connsiteY6" fmla="*/ 0 h 100794"/>
                <a:gd name="connsiteX0" fmla="*/ 0 w 73878"/>
                <a:gd name="connsiteY0" fmla="*/ 0 h 108109"/>
                <a:gd name="connsiteX1" fmla="*/ 29624 w 73878"/>
                <a:gd name="connsiteY1" fmla="*/ 0 h 108109"/>
                <a:gd name="connsiteX2" fmla="*/ 73878 w 73878"/>
                <a:gd name="connsiteY2" fmla="*/ 50397 h 108109"/>
                <a:gd name="connsiteX3" fmla="*/ 29624 w 73878"/>
                <a:gd name="connsiteY3" fmla="*/ 100794 h 108109"/>
                <a:gd name="connsiteX4" fmla="*/ 7315 w 73878"/>
                <a:gd name="connsiteY4" fmla="*/ 108109 h 108109"/>
                <a:gd name="connsiteX5" fmla="*/ 51570 w 73878"/>
                <a:gd name="connsiteY5" fmla="*/ 57712 h 108109"/>
                <a:gd name="connsiteX6" fmla="*/ 0 w 73878"/>
                <a:gd name="connsiteY6" fmla="*/ 0 h 108109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5225 w 77533"/>
                <a:gd name="connsiteY5" fmla="*/ 57712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1570 w 77533"/>
                <a:gd name="connsiteY5" fmla="*/ 46739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8716 w 77533"/>
                <a:gd name="connsiteY5" fmla="*/ 49120 h 100794"/>
                <a:gd name="connsiteX6" fmla="*/ 3655 w 77533"/>
                <a:gd name="connsiteY6" fmla="*/ 0 h 100794"/>
                <a:gd name="connsiteX0" fmla="*/ 0 w 73878"/>
                <a:gd name="connsiteY0" fmla="*/ 0 h 104280"/>
                <a:gd name="connsiteX1" fmla="*/ 29624 w 73878"/>
                <a:gd name="connsiteY1" fmla="*/ 0 h 104280"/>
                <a:gd name="connsiteX2" fmla="*/ 73878 w 73878"/>
                <a:gd name="connsiteY2" fmla="*/ 50397 h 104280"/>
                <a:gd name="connsiteX3" fmla="*/ 29624 w 73878"/>
                <a:gd name="connsiteY3" fmla="*/ 100794 h 104280"/>
                <a:gd name="connsiteX4" fmla="*/ 13016 w 73878"/>
                <a:gd name="connsiteY4" fmla="*/ 104280 h 104280"/>
                <a:gd name="connsiteX5" fmla="*/ 55061 w 73878"/>
                <a:gd name="connsiteY5" fmla="*/ 49120 h 104280"/>
                <a:gd name="connsiteX6" fmla="*/ 0 w 73878"/>
                <a:gd name="connsiteY6" fmla="*/ 0 h 104280"/>
                <a:gd name="connsiteX0" fmla="*/ 1272 w 60862"/>
                <a:gd name="connsiteY0" fmla="*/ 2381 h 104280"/>
                <a:gd name="connsiteX1" fmla="*/ 16608 w 60862"/>
                <a:gd name="connsiteY1" fmla="*/ 0 h 104280"/>
                <a:gd name="connsiteX2" fmla="*/ 60862 w 60862"/>
                <a:gd name="connsiteY2" fmla="*/ 50397 h 104280"/>
                <a:gd name="connsiteX3" fmla="*/ 16608 w 60862"/>
                <a:gd name="connsiteY3" fmla="*/ 100794 h 104280"/>
                <a:gd name="connsiteX4" fmla="*/ 0 w 60862"/>
                <a:gd name="connsiteY4" fmla="*/ 104280 h 104280"/>
                <a:gd name="connsiteX5" fmla="*/ 42045 w 60862"/>
                <a:gd name="connsiteY5" fmla="*/ 49120 h 104280"/>
                <a:gd name="connsiteX6" fmla="*/ 1272 w 60862"/>
                <a:gd name="connsiteY6" fmla="*/ 2381 h 104280"/>
                <a:gd name="connsiteX0" fmla="*/ 1272 w 60862"/>
                <a:gd name="connsiteY0" fmla="*/ 2381 h 100794"/>
                <a:gd name="connsiteX1" fmla="*/ 16608 w 60862"/>
                <a:gd name="connsiteY1" fmla="*/ 0 h 100794"/>
                <a:gd name="connsiteX2" fmla="*/ 60862 w 60862"/>
                <a:gd name="connsiteY2" fmla="*/ 50397 h 100794"/>
                <a:gd name="connsiteX3" fmla="*/ 16608 w 60862"/>
                <a:gd name="connsiteY3" fmla="*/ 100794 h 100794"/>
                <a:gd name="connsiteX4" fmla="*/ 0 w 60862"/>
                <a:gd name="connsiteY4" fmla="*/ 94755 h 100794"/>
                <a:gd name="connsiteX5" fmla="*/ 42045 w 60862"/>
                <a:gd name="connsiteY5" fmla="*/ 49120 h 100794"/>
                <a:gd name="connsiteX6" fmla="*/ 1272 w 60862"/>
                <a:gd name="connsiteY6" fmla="*/ 2381 h 10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62" h="100794">
                  <a:moveTo>
                    <a:pt x="1272" y="2381"/>
                  </a:moveTo>
                  <a:lnTo>
                    <a:pt x="16608" y="0"/>
                  </a:lnTo>
                  <a:lnTo>
                    <a:pt x="60862" y="50397"/>
                  </a:lnTo>
                  <a:lnTo>
                    <a:pt x="16608" y="100794"/>
                  </a:lnTo>
                  <a:lnTo>
                    <a:pt x="0" y="94755"/>
                  </a:lnTo>
                  <a:lnTo>
                    <a:pt x="42045" y="49120"/>
                  </a:lnTo>
                  <a:lnTo>
                    <a:pt x="1272" y="238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"/>
                <a:ea typeface="+mn-ea"/>
                <a:cs typeface="+mn-cs"/>
              </a:endParaRPr>
            </a:p>
          </p:txBody>
        </p:sp>
        <p:sp>
          <p:nvSpPr>
            <p:cNvPr id="112" name="DownArrow"/>
            <p:cNvSpPr>
              <a:spLocks/>
            </p:cNvSpPr>
            <p:nvPr/>
          </p:nvSpPr>
          <p:spPr bwMode="auto">
            <a:xfrm rot="5400000">
              <a:off x="1455469" y="2735531"/>
              <a:ext cx="60862" cy="76200"/>
            </a:xfrm>
            <a:custGeom>
              <a:avLst/>
              <a:gdLst>
                <a:gd name="connsiteX0" fmla="*/ 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1463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66200 w 88508"/>
                <a:gd name="connsiteY5" fmla="*/ 57712 h 100794"/>
                <a:gd name="connsiteX6" fmla="*/ 14630 w 88508"/>
                <a:gd name="connsiteY6" fmla="*/ 0 h 100794"/>
                <a:gd name="connsiteX0" fmla="*/ 0 w 73878"/>
                <a:gd name="connsiteY0" fmla="*/ 0 h 108109"/>
                <a:gd name="connsiteX1" fmla="*/ 29624 w 73878"/>
                <a:gd name="connsiteY1" fmla="*/ 0 h 108109"/>
                <a:gd name="connsiteX2" fmla="*/ 73878 w 73878"/>
                <a:gd name="connsiteY2" fmla="*/ 50397 h 108109"/>
                <a:gd name="connsiteX3" fmla="*/ 29624 w 73878"/>
                <a:gd name="connsiteY3" fmla="*/ 100794 h 108109"/>
                <a:gd name="connsiteX4" fmla="*/ 7315 w 73878"/>
                <a:gd name="connsiteY4" fmla="*/ 108109 h 108109"/>
                <a:gd name="connsiteX5" fmla="*/ 51570 w 73878"/>
                <a:gd name="connsiteY5" fmla="*/ 57712 h 108109"/>
                <a:gd name="connsiteX6" fmla="*/ 0 w 73878"/>
                <a:gd name="connsiteY6" fmla="*/ 0 h 108109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5225 w 77533"/>
                <a:gd name="connsiteY5" fmla="*/ 57712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1570 w 77533"/>
                <a:gd name="connsiteY5" fmla="*/ 46739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8716 w 77533"/>
                <a:gd name="connsiteY5" fmla="*/ 49120 h 100794"/>
                <a:gd name="connsiteX6" fmla="*/ 3655 w 77533"/>
                <a:gd name="connsiteY6" fmla="*/ 0 h 100794"/>
                <a:gd name="connsiteX0" fmla="*/ 0 w 73878"/>
                <a:gd name="connsiteY0" fmla="*/ 0 h 104280"/>
                <a:gd name="connsiteX1" fmla="*/ 29624 w 73878"/>
                <a:gd name="connsiteY1" fmla="*/ 0 h 104280"/>
                <a:gd name="connsiteX2" fmla="*/ 73878 w 73878"/>
                <a:gd name="connsiteY2" fmla="*/ 50397 h 104280"/>
                <a:gd name="connsiteX3" fmla="*/ 29624 w 73878"/>
                <a:gd name="connsiteY3" fmla="*/ 100794 h 104280"/>
                <a:gd name="connsiteX4" fmla="*/ 13016 w 73878"/>
                <a:gd name="connsiteY4" fmla="*/ 104280 h 104280"/>
                <a:gd name="connsiteX5" fmla="*/ 55061 w 73878"/>
                <a:gd name="connsiteY5" fmla="*/ 49120 h 104280"/>
                <a:gd name="connsiteX6" fmla="*/ 0 w 73878"/>
                <a:gd name="connsiteY6" fmla="*/ 0 h 104280"/>
                <a:gd name="connsiteX0" fmla="*/ 1272 w 60862"/>
                <a:gd name="connsiteY0" fmla="*/ 2381 h 104280"/>
                <a:gd name="connsiteX1" fmla="*/ 16608 w 60862"/>
                <a:gd name="connsiteY1" fmla="*/ 0 h 104280"/>
                <a:gd name="connsiteX2" fmla="*/ 60862 w 60862"/>
                <a:gd name="connsiteY2" fmla="*/ 50397 h 104280"/>
                <a:gd name="connsiteX3" fmla="*/ 16608 w 60862"/>
                <a:gd name="connsiteY3" fmla="*/ 100794 h 104280"/>
                <a:gd name="connsiteX4" fmla="*/ 0 w 60862"/>
                <a:gd name="connsiteY4" fmla="*/ 104280 h 104280"/>
                <a:gd name="connsiteX5" fmla="*/ 42045 w 60862"/>
                <a:gd name="connsiteY5" fmla="*/ 49120 h 104280"/>
                <a:gd name="connsiteX6" fmla="*/ 1272 w 60862"/>
                <a:gd name="connsiteY6" fmla="*/ 2381 h 104280"/>
                <a:gd name="connsiteX0" fmla="*/ 1272 w 60862"/>
                <a:gd name="connsiteY0" fmla="*/ 2381 h 100794"/>
                <a:gd name="connsiteX1" fmla="*/ 16608 w 60862"/>
                <a:gd name="connsiteY1" fmla="*/ 0 h 100794"/>
                <a:gd name="connsiteX2" fmla="*/ 60862 w 60862"/>
                <a:gd name="connsiteY2" fmla="*/ 50397 h 100794"/>
                <a:gd name="connsiteX3" fmla="*/ 16608 w 60862"/>
                <a:gd name="connsiteY3" fmla="*/ 100794 h 100794"/>
                <a:gd name="connsiteX4" fmla="*/ 0 w 60862"/>
                <a:gd name="connsiteY4" fmla="*/ 94755 h 100794"/>
                <a:gd name="connsiteX5" fmla="*/ 42045 w 60862"/>
                <a:gd name="connsiteY5" fmla="*/ 49120 h 100794"/>
                <a:gd name="connsiteX6" fmla="*/ 1272 w 60862"/>
                <a:gd name="connsiteY6" fmla="*/ 2381 h 10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62" h="100794">
                  <a:moveTo>
                    <a:pt x="1272" y="2381"/>
                  </a:moveTo>
                  <a:lnTo>
                    <a:pt x="16608" y="0"/>
                  </a:lnTo>
                  <a:lnTo>
                    <a:pt x="60862" y="50397"/>
                  </a:lnTo>
                  <a:lnTo>
                    <a:pt x="16608" y="100794"/>
                  </a:lnTo>
                  <a:lnTo>
                    <a:pt x="0" y="94755"/>
                  </a:lnTo>
                  <a:lnTo>
                    <a:pt x="42045" y="49120"/>
                  </a:lnTo>
                  <a:lnTo>
                    <a:pt x="1272" y="238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"/>
                <a:ea typeface="+mn-ea"/>
                <a:cs typeface="+mn-cs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707312" y="2110325"/>
            <a:ext cx="247900" cy="1158795"/>
            <a:chOff x="1733300" y="2119163"/>
            <a:chExt cx="247900" cy="1158795"/>
          </a:xfrm>
        </p:grpSpPr>
        <p:grpSp>
          <p:nvGrpSpPr>
            <p:cNvPr id="97" name="Group 96"/>
            <p:cNvGrpSpPr/>
            <p:nvPr/>
          </p:nvGrpSpPr>
          <p:grpSpPr>
            <a:xfrm>
              <a:off x="1733300" y="2119163"/>
              <a:ext cx="247900" cy="1158795"/>
              <a:chOff x="1828800" y="2133600"/>
              <a:chExt cx="247900" cy="1158795"/>
            </a:xfrm>
          </p:grpSpPr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96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828800" y="2133600"/>
                <a:ext cx="247900" cy="228600"/>
              </a:xfrm>
              <a:prstGeom prst="rect">
                <a:avLst/>
              </a:prstGeom>
            </p:spPr>
          </p:pic>
          <p:pic>
            <p:nvPicPr>
              <p:cNvPr id="103" name="Picture 102"/>
              <p:cNvPicPr>
                <a:picLocks noChangeAspect="1"/>
              </p:cNvPicPr>
              <p:nvPr/>
            </p:nvPicPr>
            <p:blipFill>
              <a:blip r:embed="rId97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868862" y="3138637"/>
                <a:ext cx="167776" cy="153758"/>
              </a:xfrm>
              <a:prstGeom prst="rect">
                <a:avLst/>
              </a:prstGeom>
            </p:spPr>
          </p:pic>
        </p:grpSp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97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73362" y="2514600"/>
              <a:ext cx="167776" cy="153758"/>
            </a:xfrm>
            <a:prstGeom prst="rect">
              <a:avLst/>
            </a:prstGeom>
          </p:spPr>
        </p:pic>
      </p:grpSp>
      <p:grpSp>
        <p:nvGrpSpPr>
          <p:cNvPr id="115" name="Group 114"/>
          <p:cNvGrpSpPr/>
          <p:nvPr/>
        </p:nvGrpSpPr>
        <p:grpSpPr>
          <a:xfrm>
            <a:off x="2590800" y="2475292"/>
            <a:ext cx="762000" cy="1505428"/>
            <a:chOff x="3886200" y="2456972"/>
            <a:chExt cx="762000" cy="1505428"/>
          </a:xfrm>
        </p:grpSpPr>
        <p:grpSp>
          <p:nvGrpSpPr>
            <p:cNvPr id="116" name="Group 115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solidFill>
              <a:schemeClr val="bg2"/>
            </a:solidFill>
          </p:grpSpPr>
          <p:sp>
            <p:nvSpPr>
              <p:cNvPr id="129" name="Content"/>
              <p:cNvSpPr/>
              <p:nvPr>
                <p:custDataLst>
                  <p:custData r:id="rId77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0" name="Content"/>
              <p:cNvSpPr/>
              <p:nvPr>
                <p:custDataLst>
                  <p:custData r:id="rId78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31" name="Picture 130"/>
              <p:cNvPicPr preferRelativeResize="0">
                <a:picLocks noChangeAspect="1"/>
              </p:cNvPicPr>
              <p:nvPr>
                <p:custDataLst>
                  <p:custData r:id="rId79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</p:pic>
        </p:grpSp>
        <p:grpSp>
          <p:nvGrpSpPr>
            <p:cNvPr id="117" name="Group 116"/>
            <p:cNvGrpSpPr/>
            <p:nvPr/>
          </p:nvGrpSpPr>
          <p:grpSpPr>
            <a:xfrm>
              <a:off x="3886200" y="2761772"/>
              <a:ext cx="762000" cy="257414"/>
              <a:chOff x="5715000" y="5943600"/>
              <a:chExt cx="762000" cy="257414"/>
            </a:xfrm>
            <a:solidFill>
              <a:schemeClr val="bg2"/>
            </a:solidFill>
          </p:grpSpPr>
          <p:sp>
            <p:nvSpPr>
              <p:cNvPr id="126" name="Content"/>
              <p:cNvSpPr/>
              <p:nvPr>
                <p:custDataLst>
                  <p:custData r:id="rId74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7" name="Content"/>
              <p:cNvSpPr/>
              <p:nvPr>
                <p:custDataLst>
                  <p:custData r:id="rId75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Banana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28" name="Picture 127"/>
              <p:cNvPicPr preferRelativeResize="0">
                <a:picLocks noChangeAspect="1"/>
              </p:cNvPicPr>
              <p:nvPr>
                <p:custDataLst>
                  <p:custData r:id="rId76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</p:pic>
        </p:grpSp>
        <p:grpSp>
          <p:nvGrpSpPr>
            <p:cNvPr id="118" name="Group 117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solidFill>
              <a:schemeClr val="bg2"/>
            </a:solidFill>
          </p:grpSpPr>
          <p:sp>
            <p:nvSpPr>
              <p:cNvPr id="123" name="Content"/>
              <p:cNvSpPr/>
              <p:nvPr>
                <p:custDataLst>
                  <p:custData r:id="rId71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4" name="Content"/>
              <p:cNvSpPr/>
              <p:nvPr>
                <p:custDataLst>
                  <p:custData r:id="rId72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Dal Rice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25" name="Picture 124"/>
              <p:cNvPicPr preferRelativeResize="0">
                <a:picLocks noChangeAspect="1"/>
              </p:cNvPicPr>
              <p:nvPr>
                <p:custDataLst>
                  <p:custData r:id="rId73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</p:pic>
        </p:grpSp>
        <p:grpSp>
          <p:nvGrpSpPr>
            <p:cNvPr id="119" name="Group 118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solidFill>
              <a:schemeClr val="bg2"/>
            </a:solidFill>
          </p:grpSpPr>
          <p:sp>
            <p:nvSpPr>
              <p:cNvPr id="120" name="Content"/>
              <p:cNvSpPr/>
              <p:nvPr>
                <p:custDataLst>
                  <p:custData r:id="rId68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1" name="Content"/>
              <p:cNvSpPr/>
              <p:nvPr>
                <p:custDataLst>
                  <p:custData r:id="rId69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Sweet Corn Soup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22" name="Picture 121"/>
              <p:cNvPicPr preferRelativeResize="0">
                <a:picLocks noChangeAspect="1"/>
              </p:cNvPicPr>
              <p:nvPr>
                <p:custDataLst>
                  <p:custData r:id="rId70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</p:pic>
        </p:grpSp>
      </p:grpSp>
      <p:grpSp>
        <p:nvGrpSpPr>
          <p:cNvPr id="132" name="Group 131"/>
          <p:cNvGrpSpPr/>
          <p:nvPr/>
        </p:nvGrpSpPr>
        <p:grpSpPr>
          <a:xfrm>
            <a:off x="3505200" y="2476120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33" name="Group 132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42" name="Content"/>
              <p:cNvSpPr/>
              <p:nvPr>
                <p:custDataLst>
                  <p:custData r:id="rId65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3" name="Content"/>
              <p:cNvSpPr/>
              <p:nvPr>
                <p:custDataLst>
                  <p:custData r:id="rId66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Upma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44" name="Picture 143"/>
              <p:cNvPicPr preferRelativeResize="0">
                <a:picLocks noChangeAspect="1"/>
              </p:cNvPicPr>
              <p:nvPr>
                <p:custDataLst>
                  <p:custData r:id="rId67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34" name="Group 133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39" name="Content"/>
              <p:cNvSpPr/>
              <p:nvPr>
                <p:custDataLst>
                  <p:custData r:id="rId62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0" name="Content"/>
              <p:cNvSpPr/>
              <p:nvPr>
                <p:custDataLst>
                  <p:custData r:id="rId63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Palak</a:t>
                </a:r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</a:t>
                </a:r>
              </a:p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Paneer</a:t>
                </a:r>
              </a:p>
            </p:txBody>
          </p:sp>
          <p:pic>
            <p:nvPicPr>
              <p:cNvPr id="141" name="Picture 140"/>
              <p:cNvPicPr preferRelativeResize="0">
                <a:picLocks noChangeAspect="1"/>
              </p:cNvPicPr>
              <p:nvPr>
                <p:custDataLst>
                  <p:custData r:id="rId64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35" name="Group 134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36" name="Content"/>
              <p:cNvSpPr/>
              <p:nvPr>
                <p:custDataLst>
                  <p:custData r:id="rId59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7" name="Content"/>
              <p:cNvSpPr/>
              <p:nvPr>
                <p:custDataLst>
                  <p:custData r:id="rId60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Dal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38" name="Picture 137"/>
              <p:cNvPicPr preferRelativeResize="0">
                <a:picLocks noChangeAspect="1"/>
              </p:cNvPicPr>
              <p:nvPr>
                <p:custDataLst>
                  <p:custData r:id="rId61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45" name="Group 144"/>
          <p:cNvGrpSpPr/>
          <p:nvPr/>
        </p:nvGrpSpPr>
        <p:grpSpPr>
          <a:xfrm>
            <a:off x="4419600" y="2476120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46" name="Group 145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55" name="Content"/>
              <p:cNvSpPr/>
              <p:nvPr>
                <p:custDataLst>
                  <p:custData r:id="rId56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6" name="Content"/>
              <p:cNvSpPr/>
              <p:nvPr>
                <p:custDataLst>
                  <p:custData r:id="rId57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Bagaani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57" name="Picture 156"/>
              <p:cNvPicPr preferRelativeResize="0">
                <a:picLocks noChangeAspect="1"/>
              </p:cNvPicPr>
              <p:nvPr>
                <p:custDataLst>
                  <p:custData r:id="rId58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47" name="Group 146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52" name="Content"/>
              <p:cNvSpPr/>
              <p:nvPr>
                <p:custDataLst>
                  <p:custData r:id="rId53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3" name="Content"/>
              <p:cNvSpPr/>
              <p:nvPr>
                <p:custDataLst>
                  <p:custData r:id="rId54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</a:t>
                </a:r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Eat out</a:t>
                </a:r>
              </a:p>
            </p:txBody>
          </p:sp>
          <p:pic>
            <p:nvPicPr>
              <p:cNvPr id="154" name="Picture 153"/>
              <p:cNvPicPr preferRelativeResize="0">
                <a:picLocks noChangeAspect="1"/>
              </p:cNvPicPr>
              <p:nvPr>
                <p:custDataLst>
                  <p:custData r:id="rId55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solidFill>
                <a:srgbClr val="FFFFCC"/>
              </a:solidFill>
              <a:ln>
                <a:noFill/>
              </a:ln>
            </p:spPr>
          </p:pic>
        </p:grpSp>
        <p:grpSp>
          <p:nvGrpSpPr>
            <p:cNvPr id="148" name="Group 147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49" name="Content"/>
              <p:cNvSpPr/>
              <p:nvPr>
                <p:custDataLst>
                  <p:custData r:id="rId50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0" name="Content"/>
              <p:cNvSpPr/>
              <p:nvPr>
                <p:custDataLst>
                  <p:custData r:id="rId51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Sauted</a:t>
                </a:r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Veg.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51" name="Picture 150"/>
              <p:cNvPicPr preferRelativeResize="0">
                <a:picLocks noChangeAspect="1"/>
              </p:cNvPicPr>
              <p:nvPr>
                <p:custDataLst>
                  <p:custData r:id="rId52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58" name="Group 157"/>
          <p:cNvGrpSpPr/>
          <p:nvPr/>
        </p:nvGrpSpPr>
        <p:grpSpPr>
          <a:xfrm>
            <a:off x="5257800" y="2475292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59" name="Group 158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68" name="Content"/>
              <p:cNvSpPr/>
              <p:nvPr>
                <p:custDataLst>
                  <p:custData r:id="rId47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9" name="Content"/>
              <p:cNvSpPr/>
              <p:nvPr>
                <p:custDataLst>
                  <p:custData r:id="rId48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Poha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70" name="Picture 169"/>
              <p:cNvPicPr preferRelativeResize="0">
                <a:picLocks noChangeAspect="1"/>
              </p:cNvPicPr>
              <p:nvPr>
                <p:custDataLst>
                  <p:custData r:id="rId49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60" name="Group 159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65" name="Content"/>
              <p:cNvSpPr/>
              <p:nvPr>
                <p:custDataLst>
                  <p:custData r:id="rId44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6" name="Content"/>
              <p:cNvSpPr/>
              <p:nvPr>
                <p:custDataLst>
                  <p:custData r:id="rId45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Bhindi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7" name="Picture 166"/>
              <p:cNvPicPr preferRelativeResize="0">
                <a:picLocks noChangeAspect="1"/>
              </p:cNvPicPr>
              <p:nvPr>
                <p:custDataLst>
                  <p:custData r:id="rId46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61" name="Group 160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62" name="Content"/>
              <p:cNvSpPr/>
              <p:nvPr>
                <p:custDataLst>
                  <p:custData r:id="rId41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3" name="Content"/>
              <p:cNvSpPr/>
              <p:nvPr>
                <p:custDataLst>
                  <p:custData r:id="rId42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Tomatoe</a:t>
                </a:r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Soup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4" name="Picture 163"/>
              <p:cNvPicPr preferRelativeResize="0">
                <a:picLocks noChangeAspect="1"/>
              </p:cNvPicPr>
              <p:nvPr>
                <p:custDataLst>
                  <p:custData r:id="rId43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71" name="Group 170"/>
          <p:cNvGrpSpPr/>
          <p:nvPr/>
        </p:nvGrpSpPr>
        <p:grpSpPr>
          <a:xfrm>
            <a:off x="6172200" y="2475292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72" name="Group 171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81" name="Content"/>
              <p:cNvSpPr/>
              <p:nvPr>
                <p:custDataLst>
                  <p:custData r:id="rId38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2" name="Content"/>
              <p:cNvSpPr/>
              <p:nvPr>
                <p:custDataLst>
                  <p:custData r:id="rId39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Sandwich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83" name="Picture 182"/>
              <p:cNvPicPr preferRelativeResize="0">
                <a:picLocks noChangeAspect="1"/>
              </p:cNvPicPr>
              <p:nvPr>
                <p:custDataLst>
                  <p:custData r:id="rId40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73" name="Group 172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78" name="Content"/>
              <p:cNvSpPr/>
              <p:nvPr>
                <p:custDataLst>
                  <p:custData r:id="rId35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9" name="Content"/>
              <p:cNvSpPr/>
              <p:nvPr>
                <p:custDataLst>
                  <p:custData r:id="rId36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Poriyal</a:t>
                </a:r>
                <a:endParaRPr 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80" name="Picture 179"/>
              <p:cNvPicPr preferRelativeResize="0">
                <a:picLocks noChangeAspect="1"/>
              </p:cNvPicPr>
              <p:nvPr>
                <p:custDataLst>
                  <p:custData r:id="rId37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74" name="Group 173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75" name="Content"/>
              <p:cNvSpPr/>
              <p:nvPr>
                <p:custDataLst>
                  <p:custData r:id="rId32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6" name="Content"/>
              <p:cNvSpPr/>
              <p:nvPr>
                <p:custDataLst>
                  <p:custData r:id="rId33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Pasta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77" name="Picture 176"/>
              <p:cNvPicPr preferRelativeResize="0">
                <a:picLocks noChangeAspect="1"/>
              </p:cNvPicPr>
              <p:nvPr>
                <p:custDataLst>
                  <p:custData r:id="rId34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84" name="Group 183"/>
          <p:cNvGrpSpPr/>
          <p:nvPr/>
        </p:nvGrpSpPr>
        <p:grpSpPr>
          <a:xfrm>
            <a:off x="7086600" y="2476120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85" name="Group 184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94" name="Content"/>
              <p:cNvSpPr/>
              <p:nvPr>
                <p:custDataLst>
                  <p:custData r:id="rId29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5" name="Content"/>
              <p:cNvSpPr/>
              <p:nvPr>
                <p:custDataLst>
                  <p:custData r:id="rId30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Dhokla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96" name="Picture 195"/>
              <p:cNvPicPr preferRelativeResize="0">
                <a:picLocks noChangeAspect="1"/>
              </p:cNvPicPr>
              <p:nvPr>
                <p:custDataLst>
                  <p:custData r:id="rId31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86" name="Group 185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91" name="Content"/>
              <p:cNvSpPr/>
              <p:nvPr>
                <p:custDataLst>
                  <p:custData r:id="rId26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2" name="Content"/>
              <p:cNvSpPr/>
              <p:nvPr>
                <p:custDataLst>
                  <p:custData r:id="rId27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Ghia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93" name="Picture 192"/>
              <p:cNvPicPr preferRelativeResize="0">
                <a:picLocks noChangeAspect="1"/>
              </p:cNvPicPr>
              <p:nvPr>
                <p:custDataLst>
                  <p:custData r:id="rId28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87" name="Group 186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88" name="Content"/>
              <p:cNvSpPr/>
              <p:nvPr>
                <p:custDataLst>
                  <p:custData r:id="rId23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9" name="Content"/>
              <p:cNvSpPr/>
              <p:nvPr>
                <p:custDataLst>
                  <p:custData r:id="rId24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Dal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90" name="Picture 189"/>
              <p:cNvPicPr preferRelativeResize="0">
                <a:picLocks noChangeAspect="1"/>
              </p:cNvPicPr>
              <p:nvPr>
                <p:custDataLst>
                  <p:custData r:id="rId25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97" name="Group 196"/>
          <p:cNvGrpSpPr/>
          <p:nvPr/>
        </p:nvGrpSpPr>
        <p:grpSpPr>
          <a:xfrm>
            <a:off x="8001000" y="2476120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98" name="Group 197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207" name="Content"/>
              <p:cNvSpPr/>
              <p:nvPr>
                <p:custDataLst>
                  <p:custData r:id="rId20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8" name="Content"/>
              <p:cNvSpPr/>
              <p:nvPr>
                <p:custDataLst>
                  <p:custData r:id="rId21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Sevaiyan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09" name="Picture 208"/>
              <p:cNvPicPr preferRelativeResize="0">
                <a:picLocks noChangeAspect="1"/>
              </p:cNvPicPr>
              <p:nvPr>
                <p:custDataLst>
                  <p:custData r:id="rId22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99" name="Group 198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204" name="Content"/>
              <p:cNvSpPr/>
              <p:nvPr>
                <p:custDataLst>
                  <p:custData r:id="rId17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5" name="Content"/>
              <p:cNvSpPr/>
              <p:nvPr>
                <p:custDataLst>
                  <p:custData r:id="rId18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Aaloo</a:t>
                </a:r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</a:t>
                </a:r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Burji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06" name="Picture 205"/>
              <p:cNvPicPr preferRelativeResize="0">
                <a:picLocks noChangeAspect="1"/>
              </p:cNvPicPr>
              <p:nvPr>
                <p:custDataLst>
                  <p:custData r:id="rId19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200" name="Group 199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201" name="Content"/>
              <p:cNvSpPr/>
              <p:nvPr>
                <p:custDataLst>
                  <p:custData r:id="rId14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2" name="Content"/>
              <p:cNvSpPr/>
              <p:nvPr>
                <p:custDataLst>
                  <p:custData r:id="rId15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Dabeli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03" name="Picture 202"/>
              <p:cNvPicPr preferRelativeResize="0">
                <a:picLocks noChangeAspect="1"/>
              </p:cNvPicPr>
              <p:nvPr>
                <p:custDataLst>
                  <p:custData r:id="rId16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sp>
        <p:nvSpPr>
          <p:cNvPr id="210" name="Content"/>
          <p:cNvSpPr/>
          <p:nvPr>
            <p:custDataLst>
              <p:custData r:id="rId5"/>
            </p:custDataLst>
          </p:nvPr>
        </p:nvSpPr>
        <p:spPr>
          <a:xfrm>
            <a:off x="2114446" y="1541238"/>
            <a:ext cx="704954" cy="267908"/>
          </a:xfrm>
          <a:prstGeom prst="roundRect">
            <a:avLst>
              <a:gd name="adj" fmla="val 28629"/>
            </a:avLst>
          </a:prstGeom>
          <a:solidFill>
            <a:schemeClr val="bg1">
              <a:lumMod val="95000"/>
            </a:schemeClr>
          </a:solidFill>
          <a:ln w="3175">
            <a:noFill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" pitchFamily="34" charset="0"/>
              </a:rPr>
              <a:t>Today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latin typeface="Segoe UI Semibold" panose="020B0702040204020203" pitchFamily="34" charset="0"/>
              <a:cs typeface="Segoe UI" pitchFamily="34" charset="0"/>
            </a:endParaRPr>
          </a:p>
        </p:txBody>
      </p:sp>
      <p:sp>
        <p:nvSpPr>
          <p:cNvPr id="246" name="Content"/>
          <p:cNvSpPr/>
          <p:nvPr>
            <p:custDataLst>
              <p:custData r:id="rId6"/>
            </p:custDataLst>
          </p:nvPr>
        </p:nvSpPr>
        <p:spPr>
          <a:xfrm>
            <a:off x="323091" y="3247786"/>
            <a:ext cx="1124709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Sweet Corn Soup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8" name="Content"/>
          <p:cNvSpPr/>
          <p:nvPr>
            <p:custDataLst>
              <p:custData r:id="rId7"/>
            </p:custDataLst>
          </p:nvPr>
        </p:nvSpPr>
        <p:spPr>
          <a:xfrm>
            <a:off x="323091" y="3552586"/>
            <a:ext cx="1124709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Dal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9" name="Content"/>
          <p:cNvSpPr/>
          <p:nvPr>
            <p:custDataLst>
              <p:custData r:id="rId8"/>
            </p:custDataLst>
          </p:nvPr>
        </p:nvSpPr>
        <p:spPr>
          <a:xfrm>
            <a:off x="323091" y="3857386"/>
            <a:ext cx="1124709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Sauted</a:t>
            </a:r>
            <a: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Veg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0" name="Content"/>
          <p:cNvSpPr/>
          <p:nvPr>
            <p:custDataLst>
              <p:custData r:id="rId9"/>
            </p:custDataLst>
          </p:nvPr>
        </p:nvSpPr>
        <p:spPr>
          <a:xfrm>
            <a:off x="323091" y="4162186"/>
            <a:ext cx="1124709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Tomatoe</a:t>
            </a:r>
            <a: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Soup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1" name="Content"/>
          <p:cNvSpPr/>
          <p:nvPr>
            <p:custDataLst>
              <p:custData r:id="rId10"/>
            </p:custDataLst>
          </p:nvPr>
        </p:nvSpPr>
        <p:spPr>
          <a:xfrm>
            <a:off x="323091" y="4466986"/>
            <a:ext cx="1124709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Red Sauce Pasta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2" name="Content"/>
          <p:cNvSpPr/>
          <p:nvPr>
            <p:custDataLst>
              <p:custData r:id="rId11"/>
            </p:custDataLst>
          </p:nvPr>
        </p:nvSpPr>
        <p:spPr>
          <a:xfrm>
            <a:off x="323090" y="4771786"/>
            <a:ext cx="1124709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Dabeli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3" name="Content"/>
          <p:cNvSpPr/>
          <p:nvPr>
            <p:custDataLst>
              <p:custData r:id="rId12"/>
            </p:custDataLst>
          </p:nvPr>
        </p:nvSpPr>
        <p:spPr>
          <a:xfrm>
            <a:off x="323091" y="5076586"/>
            <a:ext cx="1124709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Pav</a:t>
            </a:r>
            <a: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Bhaji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5" name="Scrollbar"/>
          <p:cNvSpPr/>
          <p:nvPr/>
        </p:nvSpPr>
        <p:spPr bwMode="auto">
          <a:xfrm>
            <a:off x="1524000" y="3662128"/>
            <a:ext cx="45719" cy="4526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pic>
        <p:nvPicPr>
          <p:cNvPr id="212" name="Picture 211"/>
          <p:cNvPicPr>
            <a:picLocks noChangeAspect="1"/>
          </p:cNvPicPr>
          <p:nvPr/>
        </p:nvPicPr>
        <p:blipFill>
          <a:blip r:embed="rId9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52600" y="3580042"/>
            <a:ext cx="167776" cy="153758"/>
          </a:xfrm>
          <a:prstGeom prst="rect">
            <a:avLst/>
          </a:prstGeom>
        </p:spPr>
      </p:pic>
      <p:sp>
        <p:nvSpPr>
          <p:cNvPr id="213" name="Content"/>
          <p:cNvSpPr/>
          <p:nvPr>
            <p:custDataLst>
              <p:custData r:id="rId13"/>
            </p:custDataLst>
          </p:nvPr>
        </p:nvSpPr>
        <p:spPr>
          <a:xfrm>
            <a:off x="990597" y="1541238"/>
            <a:ext cx="838593" cy="267908"/>
          </a:xfrm>
          <a:prstGeom prst="roundRect">
            <a:avLst>
              <a:gd name="adj" fmla="val 14408"/>
            </a:avLst>
          </a:prstGeom>
          <a:solidFill>
            <a:schemeClr val="bg1">
              <a:lumMod val="95000"/>
            </a:schemeClr>
          </a:solidFill>
          <a:ln w="3175">
            <a:noFill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r>
              <a:rPr 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" pitchFamily="34" charset="0"/>
              </a:rPr>
              <a:t>Weekly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latin typeface="Segoe UI Semibold" panose="020B0702040204020203" pitchFamily="34" charset="0"/>
              <a:cs typeface="Segoe UI" pitchFamily="34" charset="0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222692" y="1527882"/>
            <a:ext cx="767907" cy="261610"/>
          </a:xfrm>
          <a:prstGeom prst="rect">
            <a:avLst/>
          </a:prstGeom>
          <a:solidFill>
            <a:srgbClr val="A7E7CA"/>
          </a:solidFill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</a:rPr>
              <a:t>Navigate</a:t>
            </a:r>
            <a:endParaRPr 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Segoe UI Semibold" panose="020B0702040204020203" pitchFamily="34" charset="0"/>
            </a:endParaRPr>
          </a:p>
        </p:txBody>
      </p:sp>
      <p:sp>
        <p:nvSpPr>
          <p:cNvPr id="215" name="DownArrow"/>
          <p:cNvSpPr>
            <a:spLocks/>
          </p:cNvSpPr>
          <p:nvPr/>
        </p:nvSpPr>
        <p:spPr bwMode="auto">
          <a:xfrm rot="5400000">
            <a:off x="1679443" y="1632467"/>
            <a:ext cx="60862" cy="85451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169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76200" y="685964"/>
            <a:ext cx="8972674" cy="6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WebBrowser"/>
          <p:cNvGrpSpPr/>
          <p:nvPr>
            <p:custDataLst>
              <p:custData r:id="rId1"/>
            </p:custDataLst>
          </p:nvPr>
        </p:nvGrpSpPr>
        <p:grpSpPr>
          <a:xfrm>
            <a:off x="-18926" y="804"/>
            <a:ext cx="9144000" cy="6858000"/>
            <a:chOff x="0" y="0"/>
            <a:chExt cx="9144000" cy="6858000"/>
          </a:xfrm>
          <a:noFill/>
        </p:grpSpPr>
        <p:sp>
          <p:nvSpPr>
            <p:cNvPr id="17" name="Background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grpFill/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8" name="WindowTitle"/>
            <p:cNvSpPr txBox="1"/>
            <p:nvPr/>
          </p:nvSpPr>
          <p:spPr>
            <a:xfrm>
              <a:off x="22515" y="22341"/>
              <a:ext cx="1176028" cy="230832"/>
            </a:xfrm>
            <a:prstGeom prst="rect">
              <a:avLst/>
            </a:prstGeom>
            <a:grp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200" dirty="0" smtClean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Web page title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81598" y="286385"/>
              <a:ext cx="320040" cy="316520"/>
              <a:chOff x="72073" y="221749"/>
              <a:chExt cx="320040" cy="316520"/>
            </a:xfrm>
            <a:grpFill/>
          </p:grpSpPr>
          <p:sp>
            <p:nvSpPr>
              <p:cNvPr id="43" name="Oval 42"/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pFill/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Left Arrow 43"/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grpFill/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453671" y="286384"/>
              <a:ext cx="320040" cy="316520"/>
              <a:chOff x="444146" y="221748"/>
              <a:chExt cx="320040" cy="316520"/>
            </a:xfrm>
            <a:grpFill/>
          </p:grpSpPr>
          <p:sp>
            <p:nvSpPr>
              <p:cNvPr id="41" name="Oval 40"/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pFill/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Right Arrow 41"/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grpFill/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21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  <a:grpFill/>
          </p:grpSpPr>
          <p:cxnSp>
            <p:nvCxnSpPr>
              <p:cNvPr id="36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grpFill/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37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grpFill/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38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grpFill/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grp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grpFill/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WebPageBody"/>
            <p:cNvSpPr/>
            <p:nvPr/>
          </p:nvSpPr>
          <p:spPr>
            <a:xfrm>
              <a:off x="76200" y="685159"/>
              <a:ext cx="8991600" cy="6066801"/>
            </a:xfrm>
            <a:prstGeom prst="rect">
              <a:avLst/>
            </a:prstGeom>
            <a:grpFill/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8386335" y="360579"/>
              <a:ext cx="640645" cy="183940"/>
              <a:chOff x="8303527" y="360579"/>
              <a:chExt cx="640645" cy="183940"/>
            </a:xfrm>
            <a:grpFill/>
          </p:grpSpPr>
          <p:pic>
            <p:nvPicPr>
              <p:cNvPr id="33" name="Picture 2" descr="C:\Users\t-dantay\Documents\Placeholders\home.png"/>
              <p:cNvPicPr>
                <a:picLocks noChangeAspect="1" noChangeArrowheads="1"/>
              </p:cNvPicPr>
              <p:nvPr/>
            </p:nvPicPr>
            <p:blipFill>
              <a:blip r:embed="rId8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34" name="Picture 2" descr="C:\Users\t-dantay\Documents\Placeholders\setting.png"/>
              <p:cNvPicPr>
                <a:picLocks noChangeAspect="1" noChangeArrowheads="1"/>
              </p:cNvPicPr>
              <p:nvPr/>
            </p:nvPicPr>
            <p:blipFill rotWithShape="1">
              <a:blip r:embed="rId8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35" name="Picture 2" descr="C:\Users\t-dantay\Documents\Placeholders\star.png"/>
              <p:cNvPicPr>
                <a:picLocks noChangeAspect="1" noChangeArrowheads="1"/>
              </p:cNvPicPr>
              <p:nvPr/>
            </p:nvPicPr>
            <p:blipFill>
              <a:blip r:embed="rId8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grpFill/>
              <a:extLst/>
            </p:spPr>
          </p:pic>
        </p:grpSp>
        <p:grpSp>
          <p:nvGrpSpPr>
            <p:cNvPr id="24" name="Group 23"/>
            <p:cNvGrpSpPr/>
            <p:nvPr/>
          </p:nvGrpSpPr>
          <p:grpSpPr>
            <a:xfrm>
              <a:off x="923925" y="340846"/>
              <a:ext cx="7142930" cy="228600"/>
              <a:chOff x="923925" y="340846"/>
              <a:chExt cx="7142930" cy="228600"/>
            </a:xfrm>
            <a:grpFill/>
          </p:grpSpPr>
          <p:sp>
            <p:nvSpPr>
              <p:cNvPr id="25" name="UrlBar"/>
              <p:cNvSpPr/>
              <p:nvPr/>
            </p:nvSpPr>
            <p:spPr>
              <a:xfrm>
                <a:off x="923925" y="340846"/>
                <a:ext cx="7142930" cy="228600"/>
              </a:xfrm>
              <a:prstGeom prst="rect">
                <a:avLst/>
              </a:prstGeom>
              <a:grpFill/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http://www.url.com</a:t>
                </a:r>
                <a:endPara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7260350" y="363706"/>
                <a:ext cx="744325" cy="182880"/>
                <a:chOff x="7260350" y="363706"/>
                <a:chExt cx="744325" cy="182880"/>
              </a:xfrm>
              <a:grpFill/>
            </p:grpSpPr>
            <p:pic>
              <p:nvPicPr>
                <p:cNvPr id="27" name="Search" descr="C:\Users\t-dantay\Documents\Placeholders\search.png"/>
                <p:cNvPicPr>
                  <a:picLocks noChangeAspect="1" noChangeArrowheads="1"/>
                </p:cNvPicPr>
                <p:nvPr/>
              </p:nvPicPr>
              <p:blipFill>
                <a:blip r:embed="rId8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260350" y="363706"/>
                  <a:ext cx="182880" cy="182880"/>
                </a:xfrm>
                <a:prstGeom prst="rect">
                  <a:avLst/>
                </a:prstGeom>
                <a:grpFill/>
                <a:extLst/>
              </p:spPr>
            </p:pic>
            <p:pic>
              <p:nvPicPr>
                <p:cNvPr id="28" name="Refresh" descr="C:\Users\t-dantay\Documents\First24\arrowrepeat1.png"/>
                <p:cNvPicPr>
                  <a:picLocks noChangeAspect="1" noChangeArrowheads="1"/>
                </p:cNvPicPr>
                <p:nvPr/>
              </p:nvPicPr>
              <p:blipFill>
                <a:blip r:embed="rId8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4400" y="363706"/>
                  <a:ext cx="182880" cy="182880"/>
                </a:xfrm>
                <a:prstGeom prst="rect">
                  <a:avLst/>
                </a:prstGeom>
                <a:grpFill/>
                <a:extLst/>
              </p:spPr>
            </p:pic>
            <p:pic>
              <p:nvPicPr>
                <p:cNvPr id="29" name="Drop Down" descr="C:\Users\t-dantay\Documents\First24\arrowsimple1.png"/>
                <p:cNvPicPr>
                  <a:picLocks noChangeAspect="1" noChangeArrowheads="1"/>
                </p:cNvPicPr>
                <p:nvPr/>
              </p:nvPicPr>
              <p:blipFill>
                <a:blip r:embed="rId8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7476150" y="409426"/>
                  <a:ext cx="91440" cy="91440"/>
                </a:xfrm>
                <a:prstGeom prst="rect">
                  <a:avLst/>
                </a:prstGeom>
                <a:grpFill/>
                <a:extLst/>
              </p:spPr>
            </p:pic>
            <p:grpSp>
              <p:nvGrpSpPr>
                <p:cNvPr id="30" name="X"/>
                <p:cNvGrpSpPr/>
                <p:nvPr/>
              </p:nvGrpSpPr>
              <p:grpSpPr>
                <a:xfrm>
                  <a:off x="7913235" y="409426"/>
                  <a:ext cx="91440" cy="91440"/>
                  <a:chOff x="4687215" y="1739180"/>
                  <a:chExt cx="91440" cy="91440"/>
                </a:xfrm>
                <a:grpFill/>
              </p:grpSpPr>
              <p:cxnSp>
                <p:nvCxnSpPr>
                  <p:cNvPr id="31" name="Straight Connector 30"/>
                  <p:cNvCxnSpPr/>
                  <p:nvPr/>
                </p:nvCxnSpPr>
                <p:spPr>
                  <a:xfrm flipV="1">
                    <a:off x="4687215" y="1739180"/>
                    <a:ext cx="91440" cy="91440"/>
                  </a:xfrm>
                  <a:prstGeom prst="line">
                    <a:avLst/>
                  </a:prstGeom>
                  <a:grpFill/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4687215" y="1739180"/>
                    <a:ext cx="91440" cy="91440"/>
                  </a:xfrm>
                  <a:prstGeom prst="line">
                    <a:avLst/>
                  </a:prstGeom>
                  <a:grpFill/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</p:grpSp>
          </p:grpSp>
        </p:grpSp>
      </p:grpSp>
      <p:sp>
        <p:nvSpPr>
          <p:cNvPr id="99" name="DownArrow"/>
          <p:cNvSpPr>
            <a:spLocks/>
          </p:cNvSpPr>
          <p:nvPr/>
        </p:nvSpPr>
        <p:spPr bwMode="auto">
          <a:xfrm rot="5400000">
            <a:off x="2987040" y="3021984"/>
            <a:ext cx="45719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sp>
        <p:nvSpPr>
          <p:cNvPr id="84" name="DownArrow"/>
          <p:cNvSpPr>
            <a:spLocks/>
          </p:cNvSpPr>
          <p:nvPr/>
        </p:nvSpPr>
        <p:spPr bwMode="auto">
          <a:xfrm rot="5400000">
            <a:off x="1607869" y="3055669"/>
            <a:ext cx="60862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sp>
        <p:nvSpPr>
          <p:cNvPr id="85" name="DownArrow"/>
          <p:cNvSpPr>
            <a:spLocks/>
          </p:cNvSpPr>
          <p:nvPr/>
        </p:nvSpPr>
        <p:spPr bwMode="auto">
          <a:xfrm rot="5400000">
            <a:off x="1607869" y="2811731"/>
            <a:ext cx="60862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sp>
        <p:nvSpPr>
          <p:cNvPr id="89" name="DownArrow"/>
          <p:cNvSpPr>
            <a:spLocks/>
          </p:cNvSpPr>
          <p:nvPr/>
        </p:nvSpPr>
        <p:spPr bwMode="auto">
          <a:xfrm rot="5400000">
            <a:off x="1607869" y="2583131"/>
            <a:ext cx="60862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73276" y="685800"/>
            <a:ext cx="8462029" cy="543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5680319"/>
            <a:ext cx="1656231" cy="10724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29735" y="5419698"/>
            <a:ext cx="1072446" cy="15936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5680319"/>
            <a:ext cx="1608300" cy="10724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680319"/>
            <a:ext cx="1600591" cy="10624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37" b="11141"/>
          <a:stretch/>
        </p:blipFill>
        <p:spPr>
          <a:xfrm>
            <a:off x="7315200" y="5682811"/>
            <a:ext cx="1526383" cy="1069953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210310" y="1371600"/>
            <a:ext cx="8645531" cy="609600"/>
            <a:chOff x="210310" y="2819400"/>
            <a:chExt cx="8645531" cy="609600"/>
          </a:xfrm>
          <a:solidFill>
            <a:srgbClr val="BCE292"/>
          </a:solidFill>
        </p:grpSpPr>
        <p:sp>
          <p:nvSpPr>
            <p:cNvPr id="73" name="Rectangle 72"/>
            <p:cNvSpPr/>
            <p:nvPr/>
          </p:nvSpPr>
          <p:spPr>
            <a:xfrm>
              <a:off x="210310" y="2819400"/>
              <a:ext cx="8645531" cy="609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864070" y="2953715"/>
              <a:ext cx="1981200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Semibold" panose="020B0702040204020203" pitchFamily="34" charset="0"/>
                </a:rPr>
                <a:t>Apr 17 – 23, 2017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304800" y="685800"/>
            <a:ext cx="2549870" cy="6463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  <a:latin typeface="Gungsuh" panose="02030600000101010101" pitchFamily="18" charset="-127"/>
                <a:ea typeface="Gungsuh" panose="02030600000101010101" pitchFamily="18" charset="-127"/>
                <a:cs typeface="MV Boli" panose="02000500030200090000" pitchFamily="2" charset="0"/>
              </a:rPr>
              <a:t>G.ro.me</a:t>
            </a:r>
            <a:endParaRPr lang="en-US" sz="3600" b="1" dirty="0">
              <a:solidFill>
                <a:srgbClr val="00B050"/>
              </a:solidFill>
              <a:latin typeface="Gungsuh" panose="02030600000101010101" pitchFamily="18" charset="-127"/>
              <a:ea typeface="Gungsuh" panose="02030600000101010101" pitchFamily="18" charset="-127"/>
              <a:cs typeface="MV Boli" panose="02000500030200090000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560892"/>
            <a:ext cx="228600" cy="228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9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77403" y="1560892"/>
            <a:ext cx="228600" cy="228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3" name="Content"/>
          <p:cNvSpPr/>
          <p:nvPr>
            <p:custDataLst>
              <p:custData r:id="rId2"/>
            </p:custDataLst>
          </p:nvPr>
        </p:nvSpPr>
        <p:spPr>
          <a:xfrm>
            <a:off x="6702010" y="1560892"/>
            <a:ext cx="704954" cy="267908"/>
          </a:xfrm>
          <a:prstGeom prst="roundRect">
            <a:avLst>
              <a:gd name="adj" fmla="val 28629"/>
            </a:avLst>
          </a:prstGeom>
          <a:solidFill>
            <a:srgbClr val="00B050"/>
          </a:solidFill>
          <a:ln w="3175">
            <a:noFill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Segoe UI Semibold" panose="020B0702040204020203" pitchFamily="34" charset="0"/>
                <a:cs typeface="Segoe UI" pitchFamily="34" charset="0"/>
              </a:rPr>
              <a:t>Save</a:t>
            </a:r>
          </a:p>
        </p:txBody>
      </p:sp>
      <p:sp>
        <p:nvSpPr>
          <p:cNvPr id="95" name="Content"/>
          <p:cNvSpPr/>
          <p:nvPr>
            <p:custDataLst>
              <p:custData r:id="rId3"/>
            </p:custDataLst>
          </p:nvPr>
        </p:nvSpPr>
        <p:spPr>
          <a:xfrm>
            <a:off x="7540210" y="1560892"/>
            <a:ext cx="1164615" cy="267908"/>
          </a:xfrm>
          <a:prstGeom prst="roundRect">
            <a:avLst>
              <a:gd name="adj" fmla="val 28629"/>
            </a:avLst>
          </a:prstGeom>
          <a:solidFill>
            <a:srgbClr val="00B050"/>
          </a:solidFill>
          <a:ln w="3175">
            <a:noFill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05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" pitchFamily="34" charset="0"/>
              </a:rPr>
              <a:t>Grocery List</a:t>
            </a:r>
            <a:endParaRPr lang="en-US" sz="1050" dirty="0">
              <a:solidFill>
                <a:schemeClr val="bg1"/>
              </a:solidFill>
              <a:latin typeface="Segoe UI Semibold" panose="020B0702040204020203" pitchFamily="34" charset="0"/>
              <a:cs typeface="Segoe UI" pitchFamily="34" charset="0"/>
            </a:endParaRPr>
          </a:p>
        </p:txBody>
      </p:sp>
      <p:graphicFrame>
        <p:nvGraphicFramePr>
          <p:cNvPr id="96" name="Table"/>
          <p:cNvGraphicFramePr>
            <a:graphicFrameLocks noGrp="1"/>
          </p:cNvGraphicFramePr>
          <p:nvPr>
            <p:custDataLst>
              <p:custData r:id="rId4"/>
            </p:custDataLst>
            <p:extLst>
              <p:ext uri="{D42A27DB-BD31-4B8C-83A1-F6EECF244321}">
                <p14:modId xmlns:p14="http://schemas.microsoft.com/office/powerpoint/2010/main" val="2371124477"/>
              </p:ext>
            </p:extLst>
          </p:nvPr>
        </p:nvGraphicFramePr>
        <p:xfrm>
          <a:off x="1676400" y="2057400"/>
          <a:ext cx="7162800" cy="2352843"/>
        </p:xfrm>
        <a:graphic>
          <a:graphicData uri="http://schemas.openxmlformats.org/drawingml/2006/table">
            <a:tbl>
              <a:tblPr firstRow="1">
                <a:effectLst/>
                <a:tableStyleId>{8EC20E35-A176-4012-BC5E-935CFFF8708E}</a:tableStyleId>
              </a:tblPr>
              <a:tblGrid>
                <a:gridCol w="304800"/>
                <a:gridCol w="533400"/>
                <a:gridCol w="914400"/>
                <a:gridCol w="914400"/>
                <a:gridCol w="852739"/>
                <a:gridCol w="899861"/>
                <a:gridCol w="914400"/>
                <a:gridCol w="914400"/>
                <a:gridCol w="914400"/>
              </a:tblGrid>
              <a:tr h="3676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dirty="0" smtClean="0">
                        <a:solidFill>
                          <a:srgbClr val="00C891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Meal</a:t>
                      </a:r>
                      <a:r>
                        <a:rPr lang="en-US" sz="9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Fri</a:t>
                      </a:r>
                      <a:r>
                        <a:rPr lang="en-US" sz="9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4/14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Sat 4/15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Sun 4/16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Mon 4/17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Tue 4/18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Wed 4/19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Thur</a:t>
                      </a: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4/20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88211">
                <a:tc>
                  <a:txBody>
                    <a:bodyPr/>
                    <a:lstStyle/>
                    <a:p>
                      <a:pPr algn="ctr"/>
                      <a:endParaRPr lang="en-US" sz="800" b="1" dirty="0" smtClean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  <a:p>
                      <a:pPr algn="ctr"/>
                      <a:endParaRPr lang="en-US" sz="800" b="1" dirty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/>
                      <a:endParaRPr kumimoji="0" 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rtl="0" eaLnBrk="1" latinLnBrk="0" hangingPunct="1"/>
                      <a:r>
                        <a:rPr kumimoji="0" lang="en-US" sz="7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Breakfast</a:t>
                      </a: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441158"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algn="l" rtl="0" eaLnBrk="1" latinLnBrk="0" hangingPunct="1"/>
                      <a:r>
                        <a:rPr kumimoji="0" lang="en-US" sz="7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Lunch</a:t>
                      </a: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  <a:tr h="955842">
                <a:tc>
                  <a:txBody>
                    <a:bodyPr/>
                    <a:lstStyle/>
                    <a:p>
                      <a:pPr algn="ctr"/>
                      <a:endParaRPr lang="en-US" sz="800" b="1" dirty="0" smtClean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l"/>
                      <a:r>
                        <a:rPr kumimoji="0" lang="en-US" sz="7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Dinner</a:t>
                      </a: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22692" y="2057400"/>
            <a:ext cx="1377508" cy="3505200"/>
            <a:chOff x="371822" y="2057400"/>
            <a:chExt cx="1228378" cy="3505200"/>
          </a:xfrm>
          <a:solidFill>
            <a:srgbClr val="BCE292"/>
          </a:solidFill>
        </p:grpSpPr>
        <p:sp>
          <p:nvSpPr>
            <p:cNvPr id="105" name="Background"/>
            <p:cNvSpPr/>
            <p:nvPr/>
          </p:nvSpPr>
          <p:spPr>
            <a:xfrm>
              <a:off x="371822" y="2057400"/>
              <a:ext cx="1228378" cy="3505200"/>
            </a:xfrm>
            <a:prstGeom prst="rect">
              <a:avLst/>
            </a:prstGeom>
            <a:solidFill>
              <a:srgbClr val="BCE292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bg1"/>
                </a:solidFill>
              </a:endParaRPr>
            </a:p>
          </p:txBody>
        </p:sp>
        <p:sp>
          <p:nvSpPr>
            <p:cNvPr id="106" name="Content"/>
            <p:cNvSpPr/>
            <p:nvPr>
              <p:custDataLst>
                <p:custData r:id="rId79"/>
              </p:custDataLst>
            </p:nvPr>
          </p:nvSpPr>
          <p:spPr>
            <a:xfrm>
              <a:off x="371822" y="2362200"/>
              <a:ext cx="1228378" cy="267908"/>
            </a:xfrm>
            <a:prstGeom prst="roundRect">
              <a:avLst>
                <a:gd name="adj" fmla="val 0"/>
              </a:avLst>
            </a:prstGeom>
            <a:grpFill/>
            <a:ln w="3175">
              <a:solidFill>
                <a:schemeClr val="bg1"/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r>
                <a:rPr 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itchFamily="34" charset="0"/>
                  <a:cs typeface="Segoe UI" pitchFamily="34" charset="0"/>
                </a:rPr>
                <a:t>Breakfast</a:t>
              </a:r>
              <a:endPara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Title"/>
            <p:cNvSpPr txBox="1"/>
            <p:nvPr/>
          </p:nvSpPr>
          <p:spPr>
            <a:xfrm>
              <a:off x="381000" y="2108284"/>
              <a:ext cx="1162211" cy="2308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9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cs typeface="Segoe UI" pitchFamily="34" charset="0"/>
                </a:rPr>
                <a:t>Select Dishes</a:t>
              </a:r>
              <a:endPara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Content"/>
            <p:cNvSpPr/>
            <p:nvPr>
              <p:custDataLst>
                <p:custData r:id="rId80"/>
              </p:custDataLst>
            </p:nvPr>
          </p:nvSpPr>
          <p:spPr>
            <a:xfrm>
              <a:off x="371822" y="2627692"/>
              <a:ext cx="1228378" cy="267908"/>
            </a:xfrm>
            <a:prstGeom prst="roundRect">
              <a:avLst>
                <a:gd name="adj" fmla="val 0"/>
              </a:avLst>
            </a:prstGeom>
            <a:grpFill/>
            <a:ln w="3175">
              <a:solidFill>
                <a:schemeClr val="bg1"/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r>
                <a:rPr 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itchFamily="34" charset="0"/>
                  <a:cs typeface="Segoe UI" pitchFamily="34" charset="0"/>
                </a:rPr>
                <a:t>Lunch</a:t>
              </a:r>
              <a:endPara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109" name="Content"/>
            <p:cNvSpPr/>
            <p:nvPr>
              <p:custDataLst>
                <p:custData r:id="rId81"/>
              </p:custDataLst>
            </p:nvPr>
          </p:nvSpPr>
          <p:spPr>
            <a:xfrm>
              <a:off x="371822" y="2895600"/>
              <a:ext cx="1228378" cy="267908"/>
            </a:xfrm>
            <a:prstGeom prst="roundRect">
              <a:avLst>
                <a:gd name="adj" fmla="val 0"/>
              </a:avLst>
            </a:prstGeom>
            <a:solidFill>
              <a:srgbClr val="D6EDBD"/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r>
                <a:rPr 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itchFamily="34" charset="0"/>
                  <a:cs typeface="Segoe UI" pitchFamily="34" charset="0"/>
                </a:rPr>
                <a:t>Dinner</a:t>
              </a:r>
              <a:endPara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110" name="DownArrow"/>
            <p:cNvSpPr>
              <a:spLocks/>
            </p:cNvSpPr>
            <p:nvPr/>
          </p:nvSpPr>
          <p:spPr bwMode="auto">
            <a:xfrm rot="5400000">
              <a:off x="1455469" y="2446069"/>
              <a:ext cx="60862" cy="76200"/>
            </a:xfrm>
            <a:custGeom>
              <a:avLst/>
              <a:gdLst>
                <a:gd name="connsiteX0" fmla="*/ 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1463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66200 w 88508"/>
                <a:gd name="connsiteY5" fmla="*/ 57712 h 100794"/>
                <a:gd name="connsiteX6" fmla="*/ 14630 w 88508"/>
                <a:gd name="connsiteY6" fmla="*/ 0 h 100794"/>
                <a:gd name="connsiteX0" fmla="*/ 0 w 73878"/>
                <a:gd name="connsiteY0" fmla="*/ 0 h 108109"/>
                <a:gd name="connsiteX1" fmla="*/ 29624 w 73878"/>
                <a:gd name="connsiteY1" fmla="*/ 0 h 108109"/>
                <a:gd name="connsiteX2" fmla="*/ 73878 w 73878"/>
                <a:gd name="connsiteY2" fmla="*/ 50397 h 108109"/>
                <a:gd name="connsiteX3" fmla="*/ 29624 w 73878"/>
                <a:gd name="connsiteY3" fmla="*/ 100794 h 108109"/>
                <a:gd name="connsiteX4" fmla="*/ 7315 w 73878"/>
                <a:gd name="connsiteY4" fmla="*/ 108109 h 108109"/>
                <a:gd name="connsiteX5" fmla="*/ 51570 w 73878"/>
                <a:gd name="connsiteY5" fmla="*/ 57712 h 108109"/>
                <a:gd name="connsiteX6" fmla="*/ 0 w 73878"/>
                <a:gd name="connsiteY6" fmla="*/ 0 h 108109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5225 w 77533"/>
                <a:gd name="connsiteY5" fmla="*/ 57712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1570 w 77533"/>
                <a:gd name="connsiteY5" fmla="*/ 46739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8716 w 77533"/>
                <a:gd name="connsiteY5" fmla="*/ 49120 h 100794"/>
                <a:gd name="connsiteX6" fmla="*/ 3655 w 77533"/>
                <a:gd name="connsiteY6" fmla="*/ 0 h 100794"/>
                <a:gd name="connsiteX0" fmla="*/ 0 w 73878"/>
                <a:gd name="connsiteY0" fmla="*/ 0 h 104280"/>
                <a:gd name="connsiteX1" fmla="*/ 29624 w 73878"/>
                <a:gd name="connsiteY1" fmla="*/ 0 h 104280"/>
                <a:gd name="connsiteX2" fmla="*/ 73878 w 73878"/>
                <a:gd name="connsiteY2" fmla="*/ 50397 h 104280"/>
                <a:gd name="connsiteX3" fmla="*/ 29624 w 73878"/>
                <a:gd name="connsiteY3" fmla="*/ 100794 h 104280"/>
                <a:gd name="connsiteX4" fmla="*/ 13016 w 73878"/>
                <a:gd name="connsiteY4" fmla="*/ 104280 h 104280"/>
                <a:gd name="connsiteX5" fmla="*/ 55061 w 73878"/>
                <a:gd name="connsiteY5" fmla="*/ 49120 h 104280"/>
                <a:gd name="connsiteX6" fmla="*/ 0 w 73878"/>
                <a:gd name="connsiteY6" fmla="*/ 0 h 104280"/>
                <a:gd name="connsiteX0" fmla="*/ 1272 w 60862"/>
                <a:gd name="connsiteY0" fmla="*/ 2381 h 104280"/>
                <a:gd name="connsiteX1" fmla="*/ 16608 w 60862"/>
                <a:gd name="connsiteY1" fmla="*/ 0 h 104280"/>
                <a:gd name="connsiteX2" fmla="*/ 60862 w 60862"/>
                <a:gd name="connsiteY2" fmla="*/ 50397 h 104280"/>
                <a:gd name="connsiteX3" fmla="*/ 16608 w 60862"/>
                <a:gd name="connsiteY3" fmla="*/ 100794 h 104280"/>
                <a:gd name="connsiteX4" fmla="*/ 0 w 60862"/>
                <a:gd name="connsiteY4" fmla="*/ 104280 h 104280"/>
                <a:gd name="connsiteX5" fmla="*/ 42045 w 60862"/>
                <a:gd name="connsiteY5" fmla="*/ 49120 h 104280"/>
                <a:gd name="connsiteX6" fmla="*/ 1272 w 60862"/>
                <a:gd name="connsiteY6" fmla="*/ 2381 h 104280"/>
                <a:gd name="connsiteX0" fmla="*/ 1272 w 60862"/>
                <a:gd name="connsiteY0" fmla="*/ 2381 h 100794"/>
                <a:gd name="connsiteX1" fmla="*/ 16608 w 60862"/>
                <a:gd name="connsiteY1" fmla="*/ 0 h 100794"/>
                <a:gd name="connsiteX2" fmla="*/ 60862 w 60862"/>
                <a:gd name="connsiteY2" fmla="*/ 50397 h 100794"/>
                <a:gd name="connsiteX3" fmla="*/ 16608 w 60862"/>
                <a:gd name="connsiteY3" fmla="*/ 100794 h 100794"/>
                <a:gd name="connsiteX4" fmla="*/ 0 w 60862"/>
                <a:gd name="connsiteY4" fmla="*/ 94755 h 100794"/>
                <a:gd name="connsiteX5" fmla="*/ 42045 w 60862"/>
                <a:gd name="connsiteY5" fmla="*/ 49120 h 100794"/>
                <a:gd name="connsiteX6" fmla="*/ 1272 w 60862"/>
                <a:gd name="connsiteY6" fmla="*/ 2381 h 10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62" h="100794">
                  <a:moveTo>
                    <a:pt x="1272" y="2381"/>
                  </a:moveTo>
                  <a:lnTo>
                    <a:pt x="16608" y="0"/>
                  </a:lnTo>
                  <a:lnTo>
                    <a:pt x="60862" y="50397"/>
                  </a:lnTo>
                  <a:lnTo>
                    <a:pt x="16608" y="100794"/>
                  </a:lnTo>
                  <a:lnTo>
                    <a:pt x="0" y="94755"/>
                  </a:lnTo>
                  <a:lnTo>
                    <a:pt x="42045" y="49120"/>
                  </a:lnTo>
                  <a:lnTo>
                    <a:pt x="1272" y="238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"/>
                <a:ea typeface="+mn-ea"/>
                <a:cs typeface="+mn-cs"/>
              </a:endParaRPr>
            </a:p>
          </p:txBody>
        </p:sp>
        <p:sp>
          <p:nvSpPr>
            <p:cNvPr id="111" name="DownArrow"/>
            <p:cNvSpPr>
              <a:spLocks/>
            </p:cNvSpPr>
            <p:nvPr/>
          </p:nvSpPr>
          <p:spPr bwMode="auto">
            <a:xfrm rot="5400000">
              <a:off x="1455469" y="2979469"/>
              <a:ext cx="60862" cy="76200"/>
            </a:xfrm>
            <a:custGeom>
              <a:avLst/>
              <a:gdLst>
                <a:gd name="connsiteX0" fmla="*/ 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1463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66200 w 88508"/>
                <a:gd name="connsiteY5" fmla="*/ 57712 h 100794"/>
                <a:gd name="connsiteX6" fmla="*/ 14630 w 88508"/>
                <a:gd name="connsiteY6" fmla="*/ 0 h 100794"/>
                <a:gd name="connsiteX0" fmla="*/ 0 w 73878"/>
                <a:gd name="connsiteY0" fmla="*/ 0 h 108109"/>
                <a:gd name="connsiteX1" fmla="*/ 29624 w 73878"/>
                <a:gd name="connsiteY1" fmla="*/ 0 h 108109"/>
                <a:gd name="connsiteX2" fmla="*/ 73878 w 73878"/>
                <a:gd name="connsiteY2" fmla="*/ 50397 h 108109"/>
                <a:gd name="connsiteX3" fmla="*/ 29624 w 73878"/>
                <a:gd name="connsiteY3" fmla="*/ 100794 h 108109"/>
                <a:gd name="connsiteX4" fmla="*/ 7315 w 73878"/>
                <a:gd name="connsiteY4" fmla="*/ 108109 h 108109"/>
                <a:gd name="connsiteX5" fmla="*/ 51570 w 73878"/>
                <a:gd name="connsiteY5" fmla="*/ 57712 h 108109"/>
                <a:gd name="connsiteX6" fmla="*/ 0 w 73878"/>
                <a:gd name="connsiteY6" fmla="*/ 0 h 108109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5225 w 77533"/>
                <a:gd name="connsiteY5" fmla="*/ 57712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1570 w 77533"/>
                <a:gd name="connsiteY5" fmla="*/ 46739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8716 w 77533"/>
                <a:gd name="connsiteY5" fmla="*/ 49120 h 100794"/>
                <a:gd name="connsiteX6" fmla="*/ 3655 w 77533"/>
                <a:gd name="connsiteY6" fmla="*/ 0 h 100794"/>
                <a:gd name="connsiteX0" fmla="*/ 0 w 73878"/>
                <a:gd name="connsiteY0" fmla="*/ 0 h 104280"/>
                <a:gd name="connsiteX1" fmla="*/ 29624 w 73878"/>
                <a:gd name="connsiteY1" fmla="*/ 0 h 104280"/>
                <a:gd name="connsiteX2" fmla="*/ 73878 w 73878"/>
                <a:gd name="connsiteY2" fmla="*/ 50397 h 104280"/>
                <a:gd name="connsiteX3" fmla="*/ 29624 w 73878"/>
                <a:gd name="connsiteY3" fmla="*/ 100794 h 104280"/>
                <a:gd name="connsiteX4" fmla="*/ 13016 w 73878"/>
                <a:gd name="connsiteY4" fmla="*/ 104280 h 104280"/>
                <a:gd name="connsiteX5" fmla="*/ 55061 w 73878"/>
                <a:gd name="connsiteY5" fmla="*/ 49120 h 104280"/>
                <a:gd name="connsiteX6" fmla="*/ 0 w 73878"/>
                <a:gd name="connsiteY6" fmla="*/ 0 h 104280"/>
                <a:gd name="connsiteX0" fmla="*/ 1272 w 60862"/>
                <a:gd name="connsiteY0" fmla="*/ 2381 h 104280"/>
                <a:gd name="connsiteX1" fmla="*/ 16608 w 60862"/>
                <a:gd name="connsiteY1" fmla="*/ 0 h 104280"/>
                <a:gd name="connsiteX2" fmla="*/ 60862 w 60862"/>
                <a:gd name="connsiteY2" fmla="*/ 50397 h 104280"/>
                <a:gd name="connsiteX3" fmla="*/ 16608 w 60862"/>
                <a:gd name="connsiteY3" fmla="*/ 100794 h 104280"/>
                <a:gd name="connsiteX4" fmla="*/ 0 w 60862"/>
                <a:gd name="connsiteY4" fmla="*/ 104280 h 104280"/>
                <a:gd name="connsiteX5" fmla="*/ 42045 w 60862"/>
                <a:gd name="connsiteY5" fmla="*/ 49120 h 104280"/>
                <a:gd name="connsiteX6" fmla="*/ 1272 w 60862"/>
                <a:gd name="connsiteY6" fmla="*/ 2381 h 104280"/>
                <a:gd name="connsiteX0" fmla="*/ 1272 w 60862"/>
                <a:gd name="connsiteY0" fmla="*/ 2381 h 100794"/>
                <a:gd name="connsiteX1" fmla="*/ 16608 w 60862"/>
                <a:gd name="connsiteY1" fmla="*/ 0 h 100794"/>
                <a:gd name="connsiteX2" fmla="*/ 60862 w 60862"/>
                <a:gd name="connsiteY2" fmla="*/ 50397 h 100794"/>
                <a:gd name="connsiteX3" fmla="*/ 16608 w 60862"/>
                <a:gd name="connsiteY3" fmla="*/ 100794 h 100794"/>
                <a:gd name="connsiteX4" fmla="*/ 0 w 60862"/>
                <a:gd name="connsiteY4" fmla="*/ 94755 h 100794"/>
                <a:gd name="connsiteX5" fmla="*/ 42045 w 60862"/>
                <a:gd name="connsiteY5" fmla="*/ 49120 h 100794"/>
                <a:gd name="connsiteX6" fmla="*/ 1272 w 60862"/>
                <a:gd name="connsiteY6" fmla="*/ 2381 h 10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62" h="100794">
                  <a:moveTo>
                    <a:pt x="1272" y="2381"/>
                  </a:moveTo>
                  <a:lnTo>
                    <a:pt x="16608" y="0"/>
                  </a:lnTo>
                  <a:lnTo>
                    <a:pt x="60862" y="50397"/>
                  </a:lnTo>
                  <a:lnTo>
                    <a:pt x="16608" y="100794"/>
                  </a:lnTo>
                  <a:lnTo>
                    <a:pt x="0" y="94755"/>
                  </a:lnTo>
                  <a:lnTo>
                    <a:pt x="42045" y="49120"/>
                  </a:lnTo>
                  <a:lnTo>
                    <a:pt x="1272" y="238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"/>
                <a:ea typeface="+mn-ea"/>
                <a:cs typeface="+mn-cs"/>
              </a:endParaRPr>
            </a:p>
          </p:txBody>
        </p:sp>
        <p:sp>
          <p:nvSpPr>
            <p:cNvPr id="112" name="DownArrow"/>
            <p:cNvSpPr>
              <a:spLocks/>
            </p:cNvSpPr>
            <p:nvPr/>
          </p:nvSpPr>
          <p:spPr bwMode="auto">
            <a:xfrm rot="5400000">
              <a:off x="1455469" y="2735531"/>
              <a:ext cx="60862" cy="76200"/>
            </a:xfrm>
            <a:custGeom>
              <a:avLst/>
              <a:gdLst>
                <a:gd name="connsiteX0" fmla="*/ 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1463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66200 w 88508"/>
                <a:gd name="connsiteY5" fmla="*/ 57712 h 100794"/>
                <a:gd name="connsiteX6" fmla="*/ 14630 w 88508"/>
                <a:gd name="connsiteY6" fmla="*/ 0 h 100794"/>
                <a:gd name="connsiteX0" fmla="*/ 0 w 73878"/>
                <a:gd name="connsiteY0" fmla="*/ 0 h 108109"/>
                <a:gd name="connsiteX1" fmla="*/ 29624 w 73878"/>
                <a:gd name="connsiteY1" fmla="*/ 0 h 108109"/>
                <a:gd name="connsiteX2" fmla="*/ 73878 w 73878"/>
                <a:gd name="connsiteY2" fmla="*/ 50397 h 108109"/>
                <a:gd name="connsiteX3" fmla="*/ 29624 w 73878"/>
                <a:gd name="connsiteY3" fmla="*/ 100794 h 108109"/>
                <a:gd name="connsiteX4" fmla="*/ 7315 w 73878"/>
                <a:gd name="connsiteY4" fmla="*/ 108109 h 108109"/>
                <a:gd name="connsiteX5" fmla="*/ 51570 w 73878"/>
                <a:gd name="connsiteY5" fmla="*/ 57712 h 108109"/>
                <a:gd name="connsiteX6" fmla="*/ 0 w 73878"/>
                <a:gd name="connsiteY6" fmla="*/ 0 h 108109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5225 w 77533"/>
                <a:gd name="connsiteY5" fmla="*/ 57712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1570 w 77533"/>
                <a:gd name="connsiteY5" fmla="*/ 46739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8716 w 77533"/>
                <a:gd name="connsiteY5" fmla="*/ 49120 h 100794"/>
                <a:gd name="connsiteX6" fmla="*/ 3655 w 77533"/>
                <a:gd name="connsiteY6" fmla="*/ 0 h 100794"/>
                <a:gd name="connsiteX0" fmla="*/ 0 w 73878"/>
                <a:gd name="connsiteY0" fmla="*/ 0 h 104280"/>
                <a:gd name="connsiteX1" fmla="*/ 29624 w 73878"/>
                <a:gd name="connsiteY1" fmla="*/ 0 h 104280"/>
                <a:gd name="connsiteX2" fmla="*/ 73878 w 73878"/>
                <a:gd name="connsiteY2" fmla="*/ 50397 h 104280"/>
                <a:gd name="connsiteX3" fmla="*/ 29624 w 73878"/>
                <a:gd name="connsiteY3" fmla="*/ 100794 h 104280"/>
                <a:gd name="connsiteX4" fmla="*/ 13016 w 73878"/>
                <a:gd name="connsiteY4" fmla="*/ 104280 h 104280"/>
                <a:gd name="connsiteX5" fmla="*/ 55061 w 73878"/>
                <a:gd name="connsiteY5" fmla="*/ 49120 h 104280"/>
                <a:gd name="connsiteX6" fmla="*/ 0 w 73878"/>
                <a:gd name="connsiteY6" fmla="*/ 0 h 104280"/>
                <a:gd name="connsiteX0" fmla="*/ 1272 w 60862"/>
                <a:gd name="connsiteY0" fmla="*/ 2381 h 104280"/>
                <a:gd name="connsiteX1" fmla="*/ 16608 w 60862"/>
                <a:gd name="connsiteY1" fmla="*/ 0 h 104280"/>
                <a:gd name="connsiteX2" fmla="*/ 60862 w 60862"/>
                <a:gd name="connsiteY2" fmla="*/ 50397 h 104280"/>
                <a:gd name="connsiteX3" fmla="*/ 16608 w 60862"/>
                <a:gd name="connsiteY3" fmla="*/ 100794 h 104280"/>
                <a:gd name="connsiteX4" fmla="*/ 0 w 60862"/>
                <a:gd name="connsiteY4" fmla="*/ 104280 h 104280"/>
                <a:gd name="connsiteX5" fmla="*/ 42045 w 60862"/>
                <a:gd name="connsiteY5" fmla="*/ 49120 h 104280"/>
                <a:gd name="connsiteX6" fmla="*/ 1272 w 60862"/>
                <a:gd name="connsiteY6" fmla="*/ 2381 h 104280"/>
                <a:gd name="connsiteX0" fmla="*/ 1272 w 60862"/>
                <a:gd name="connsiteY0" fmla="*/ 2381 h 100794"/>
                <a:gd name="connsiteX1" fmla="*/ 16608 w 60862"/>
                <a:gd name="connsiteY1" fmla="*/ 0 h 100794"/>
                <a:gd name="connsiteX2" fmla="*/ 60862 w 60862"/>
                <a:gd name="connsiteY2" fmla="*/ 50397 h 100794"/>
                <a:gd name="connsiteX3" fmla="*/ 16608 w 60862"/>
                <a:gd name="connsiteY3" fmla="*/ 100794 h 100794"/>
                <a:gd name="connsiteX4" fmla="*/ 0 w 60862"/>
                <a:gd name="connsiteY4" fmla="*/ 94755 h 100794"/>
                <a:gd name="connsiteX5" fmla="*/ 42045 w 60862"/>
                <a:gd name="connsiteY5" fmla="*/ 49120 h 100794"/>
                <a:gd name="connsiteX6" fmla="*/ 1272 w 60862"/>
                <a:gd name="connsiteY6" fmla="*/ 2381 h 10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62" h="100794">
                  <a:moveTo>
                    <a:pt x="1272" y="2381"/>
                  </a:moveTo>
                  <a:lnTo>
                    <a:pt x="16608" y="0"/>
                  </a:lnTo>
                  <a:lnTo>
                    <a:pt x="60862" y="50397"/>
                  </a:lnTo>
                  <a:lnTo>
                    <a:pt x="16608" y="100794"/>
                  </a:lnTo>
                  <a:lnTo>
                    <a:pt x="0" y="94755"/>
                  </a:lnTo>
                  <a:lnTo>
                    <a:pt x="42045" y="49120"/>
                  </a:lnTo>
                  <a:lnTo>
                    <a:pt x="1272" y="238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"/>
                <a:ea typeface="+mn-ea"/>
                <a:cs typeface="+mn-cs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707312" y="2110325"/>
            <a:ext cx="247900" cy="1614637"/>
            <a:chOff x="1733300" y="2119163"/>
            <a:chExt cx="247900" cy="1614637"/>
          </a:xfrm>
        </p:grpSpPr>
        <p:grpSp>
          <p:nvGrpSpPr>
            <p:cNvPr id="97" name="Group 96"/>
            <p:cNvGrpSpPr/>
            <p:nvPr/>
          </p:nvGrpSpPr>
          <p:grpSpPr>
            <a:xfrm>
              <a:off x="1733300" y="2119163"/>
              <a:ext cx="247900" cy="1158795"/>
              <a:chOff x="1828800" y="2133600"/>
              <a:chExt cx="247900" cy="1158795"/>
            </a:xfrm>
          </p:grpSpPr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95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828800" y="2133600"/>
                <a:ext cx="247900" cy="228600"/>
              </a:xfrm>
              <a:prstGeom prst="rect">
                <a:avLst/>
              </a:prstGeom>
            </p:spPr>
          </p:pic>
          <p:pic>
            <p:nvPicPr>
              <p:cNvPr id="103" name="Picture 102"/>
              <p:cNvPicPr>
                <a:picLocks noChangeAspect="1"/>
              </p:cNvPicPr>
              <p:nvPr/>
            </p:nvPicPr>
            <p:blipFill>
              <a:blip r:embed="rId96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868862" y="3138637"/>
                <a:ext cx="167776" cy="153758"/>
              </a:xfrm>
              <a:prstGeom prst="rect">
                <a:avLst/>
              </a:prstGeom>
            </p:spPr>
          </p:pic>
        </p:grpSp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9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73362" y="3580042"/>
              <a:ext cx="167776" cy="153758"/>
            </a:xfrm>
            <a:prstGeom prst="rect">
              <a:avLst/>
            </a:prstGeom>
          </p:spPr>
        </p:pic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9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73362" y="2514600"/>
              <a:ext cx="167776" cy="153758"/>
            </a:xfrm>
            <a:prstGeom prst="rect">
              <a:avLst/>
            </a:prstGeom>
          </p:spPr>
        </p:pic>
      </p:grpSp>
      <p:grpSp>
        <p:nvGrpSpPr>
          <p:cNvPr id="115" name="Group 114"/>
          <p:cNvGrpSpPr/>
          <p:nvPr/>
        </p:nvGrpSpPr>
        <p:grpSpPr>
          <a:xfrm>
            <a:off x="2590800" y="2475292"/>
            <a:ext cx="762000" cy="1505428"/>
            <a:chOff x="3886200" y="2456972"/>
            <a:chExt cx="762000" cy="1505428"/>
          </a:xfrm>
        </p:grpSpPr>
        <p:grpSp>
          <p:nvGrpSpPr>
            <p:cNvPr id="116" name="Group 115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solidFill>
              <a:schemeClr val="bg2"/>
            </a:solidFill>
          </p:grpSpPr>
          <p:sp>
            <p:nvSpPr>
              <p:cNvPr id="129" name="Content"/>
              <p:cNvSpPr/>
              <p:nvPr>
                <p:custDataLst>
                  <p:custData r:id="rId76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0" name="Content"/>
              <p:cNvSpPr/>
              <p:nvPr>
                <p:custDataLst>
                  <p:custData r:id="rId77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31" name="Picture 130"/>
              <p:cNvPicPr preferRelativeResize="0">
                <a:picLocks noChangeAspect="1"/>
              </p:cNvPicPr>
              <p:nvPr>
                <p:custDataLst>
                  <p:custData r:id="rId78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</p:pic>
        </p:grpSp>
        <p:grpSp>
          <p:nvGrpSpPr>
            <p:cNvPr id="117" name="Group 116"/>
            <p:cNvGrpSpPr/>
            <p:nvPr/>
          </p:nvGrpSpPr>
          <p:grpSpPr>
            <a:xfrm>
              <a:off x="3886200" y="2761772"/>
              <a:ext cx="762000" cy="257414"/>
              <a:chOff x="5715000" y="5943600"/>
              <a:chExt cx="762000" cy="257414"/>
            </a:xfrm>
            <a:solidFill>
              <a:schemeClr val="bg2"/>
            </a:solidFill>
          </p:grpSpPr>
          <p:sp>
            <p:nvSpPr>
              <p:cNvPr id="126" name="Content"/>
              <p:cNvSpPr/>
              <p:nvPr>
                <p:custDataLst>
                  <p:custData r:id="rId73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7" name="Content"/>
              <p:cNvSpPr/>
              <p:nvPr>
                <p:custDataLst>
                  <p:custData r:id="rId74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Banana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28" name="Picture 127"/>
              <p:cNvPicPr preferRelativeResize="0">
                <a:picLocks noChangeAspect="1"/>
              </p:cNvPicPr>
              <p:nvPr>
                <p:custDataLst>
                  <p:custData r:id="rId75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</p:pic>
        </p:grpSp>
        <p:grpSp>
          <p:nvGrpSpPr>
            <p:cNvPr id="118" name="Group 117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solidFill>
              <a:schemeClr val="bg2"/>
            </a:solidFill>
          </p:grpSpPr>
          <p:sp>
            <p:nvSpPr>
              <p:cNvPr id="123" name="Content"/>
              <p:cNvSpPr/>
              <p:nvPr>
                <p:custDataLst>
                  <p:custData r:id="rId70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4" name="Content"/>
              <p:cNvSpPr/>
              <p:nvPr>
                <p:custDataLst>
                  <p:custData r:id="rId71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Dal Rice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25" name="Picture 124"/>
              <p:cNvPicPr preferRelativeResize="0">
                <a:picLocks noChangeAspect="1"/>
              </p:cNvPicPr>
              <p:nvPr>
                <p:custDataLst>
                  <p:custData r:id="rId72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</p:pic>
        </p:grpSp>
        <p:grpSp>
          <p:nvGrpSpPr>
            <p:cNvPr id="119" name="Group 118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solidFill>
              <a:schemeClr val="bg2"/>
            </a:solidFill>
          </p:grpSpPr>
          <p:sp>
            <p:nvSpPr>
              <p:cNvPr id="120" name="Content"/>
              <p:cNvSpPr/>
              <p:nvPr>
                <p:custDataLst>
                  <p:custData r:id="rId67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1" name="Content"/>
              <p:cNvSpPr/>
              <p:nvPr>
                <p:custDataLst>
                  <p:custData r:id="rId68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Sweet Corn Soup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22" name="Picture 121"/>
              <p:cNvPicPr preferRelativeResize="0">
                <a:picLocks noChangeAspect="1"/>
              </p:cNvPicPr>
              <p:nvPr>
                <p:custDataLst>
                  <p:custData r:id="rId69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</p:pic>
        </p:grpSp>
      </p:grpSp>
      <p:grpSp>
        <p:nvGrpSpPr>
          <p:cNvPr id="132" name="Group 131"/>
          <p:cNvGrpSpPr/>
          <p:nvPr/>
        </p:nvGrpSpPr>
        <p:grpSpPr>
          <a:xfrm>
            <a:off x="3505200" y="2476120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33" name="Group 132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42" name="Content"/>
              <p:cNvSpPr/>
              <p:nvPr>
                <p:custDataLst>
                  <p:custData r:id="rId64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3" name="Content"/>
              <p:cNvSpPr/>
              <p:nvPr>
                <p:custDataLst>
                  <p:custData r:id="rId65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Upma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44" name="Picture 143"/>
              <p:cNvPicPr preferRelativeResize="0">
                <a:picLocks noChangeAspect="1"/>
              </p:cNvPicPr>
              <p:nvPr>
                <p:custDataLst>
                  <p:custData r:id="rId66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34" name="Group 133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39" name="Content"/>
              <p:cNvSpPr/>
              <p:nvPr>
                <p:custDataLst>
                  <p:custData r:id="rId61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0" name="Content"/>
              <p:cNvSpPr/>
              <p:nvPr>
                <p:custDataLst>
                  <p:custData r:id="rId62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Palak</a:t>
                </a:r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</a:t>
                </a:r>
              </a:p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Paneer</a:t>
                </a:r>
              </a:p>
            </p:txBody>
          </p:sp>
          <p:pic>
            <p:nvPicPr>
              <p:cNvPr id="141" name="Picture 140"/>
              <p:cNvPicPr preferRelativeResize="0">
                <a:picLocks noChangeAspect="1"/>
              </p:cNvPicPr>
              <p:nvPr>
                <p:custDataLst>
                  <p:custData r:id="rId63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35" name="Group 134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36" name="Content"/>
              <p:cNvSpPr/>
              <p:nvPr>
                <p:custDataLst>
                  <p:custData r:id="rId58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7" name="Content"/>
              <p:cNvSpPr/>
              <p:nvPr>
                <p:custDataLst>
                  <p:custData r:id="rId59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Dal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38" name="Picture 137"/>
              <p:cNvPicPr preferRelativeResize="0">
                <a:picLocks noChangeAspect="1"/>
              </p:cNvPicPr>
              <p:nvPr>
                <p:custDataLst>
                  <p:custData r:id="rId60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45" name="Group 144"/>
          <p:cNvGrpSpPr/>
          <p:nvPr/>
        </p:nvGrpSpPr>
        <p:grpSpPr>
          <a:xfrm>
            <a:off x="4419600" y="2476120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46" name="Group 145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55" name="Content"/>
              <p:cNvSpPr/>
              <p:nvPr>
                <p:custDataLst>
                  <p:custData r:id="rId55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6" name="Content"/>
              <p:cNvSpPr/>
              <p:nvPr>
                <p:custDataLst>
                  <p:custData r:id="rId56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Bagaani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57" name="Picture 156"/>
              <p:cNvPicPr preferRelativeResize="0">
                <a:picLocks noChangeAspect="1"/>
              </p:cNvPicPr>
              <p:nvPr>
                <p:custDataLst>
                  <p:custData r:id="rId57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47" name="Group 146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52" name="Content"/>
              <p:cNvSpPr/>
              <p:nvPr>
                <p:custDataLst>
                  <p:custData r:id="rId52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3" name="Content"/>
              <p:cNvSpPr/>
              <p:nvPr>
                <p:custDataLst>
                  <p:custData r:id="rId53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</a:t>
                </a:r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Eat out</a:t>
                </a:r>
              </a:p>
            </p:txBody>
          </p:sp>
          <p:pic>
            <p:nvPicPr>
              <p:cNvPr id="154" name="Picture 153"/>
              <p:cNvPicPr preferRelativeResize="0">
                <a:picLocks noChangeAspect="1"/>
              </p:cNvPicPr>
              <p:nvPr>
                <p:custDataLst>
                  <p:custData r:id="rId54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solidFill>
                <a:srgbClr val="FFFFCC"/>
              </a:solidFill>
              <a:ln>
                <a:noFill/>
              </a:ln>
            </p:spPr>
          </p:pic>
        </p:grpSp>
        <p:grpSp>
          <p:nvGrpSpPr>
            <p:cNvPr id="148" name="Group 147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49" name="Content"/>
              <p:cNvSpPr/>
              <p:nvPr>
                <p:custDataLst>
                  <p:custData r:id="rId49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0" name="Content"/>
              <p:cNvSpPr/>
              <p:nvPr>
                <p:custDataLst>
                  <p:custData r:id="rId50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Sauted</a:t>
                </a:r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Veg.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51" name="Picture 150"/>
              <p:cNvPicPr preferRelativeResize="0">
                <a:picLocks noChangeAspect="1"/>
              </p:cNvPicPr>
              <p:nvPr>
                <p:custDataLst>
                  <p:custData r:id="rId51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58" name="Group 157"/>
          <p:cNvGrpSpPr/>
          <p:nvPr/>
        </p:nvGrpSpPr>
        <p:grpSpPr>
          <a:xfrm>
            <a:off x="5257800" y="2475292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59" name="Group 158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68" name="Content"/>
              <p:cNvSpPr/>
              <p:nvPr>
                <p:custDataLst>
                  <p:custData r:id="rId46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9" name="Content"/>
              <p:cNvSpPr/>
              <p:nvPr>
                <p:custDataLst>
                  <p:custData r:id="rId47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Poha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70" name="Picture 169"/>
              <p:cNvPicPr preferRelativeResize="0">
                <a:picLocks noChangeAspect="1"/>
              </p:cNvPicPr>
              <p:nvPr>
                <p:custDataLst>
                  <p:custData r:id="rId48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60" name="Group 159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65" name="Content"/>
              <p:cNvSpPr/>
              <p:nvPr>
                <p:custDataLst>
                  <p:custData r:id="rId43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6" name="Content"/>
              <p:cNvSpPr/>
              <p:nvPr>
                <p:custDataLst>
                  <p:custData r:id="rId44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Bhindi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7" name="Picture 166"/>
              <p:cNvPicPr preferRelativeResize="0">
                <a:picLocks noChangeAspect="1"/>
              </p:cNvPicPr>
              <p:nvPr>
                <p:custDataLst>
                  <p:custData r:id="rId45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61" name="Group 160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62" name="Content"/>
              <p:cNvSpPr/>
              <p:nvPr>
                <p:custDataLst>
                  <p:custData r:id="rId40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3" name="Content"/>
              <p:cNvSpPr/>
              <p:nvPr>
                <p:custDataLst>
                  <p:custData r:id="rId41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Tomatoe</a:t>
                </a:r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Soup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4" name="Picture 163"/>
              <p:cNvPicPr preferRelativeResize="0">
                <a:picLocks noChangeAspect="1"/>
              </p:cNvPicPr>
              <p:nvPr>
                <p:custDataLst>
                  <p:custData r:id="rId42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71" name="Group 170"/>
          <p:cNvGrpSpPr/>
          <p:nvPr/>
        </p:nvGrpSpPr>
        <p:grpSpPr>
          <a:xfrm>
            <a:off x="6172200" y="2475292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72" name="Group 171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81" name="Content"/>
              <p:cNvSpPr/>
              <p:nvPr>
                <p:custDataLst>
                  <p:custData r:id="rId37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2" name="Content"/>
              <p:cNvSpPr/>
              <p:nvPr>
                <p:custDataLst>
                  <p:custData r:id="rId38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Sandwich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83" name="Picture 182"/>
              <p:cNvPicPr preferRelativeResize="0">
                <a:picLocks noChangeAspect="1"/>
              </p:cNvPicPr>
              <p:nvPr>
                <p:custDataLst>
                  <p:custData r:id="rId39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73" name="Group 172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78" name="Content"/>
              <p:cNvSpPr/>
              <p:nvPr>
                <p:custDataLst>
                  <p:custData r:id="rId34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9" name="Content"/>
              <p:cNvSpPr/>
              <p:nvPr>
                <p:custDataLst>
                  <p:custData r:id="rId35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Poriyal</a:t>
                </a:r>
                <a:endParaRPr 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80" name="Picture 179"/>
              <p:cNvPicPr preferRelativeResize="0">
                <a:picLocks noChangeAspect="1"/>
              </p:cNvPicPr>
              <p:nvPr>
                <p:custDataLst>
                  <p:custData r:id="rId36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74" name="Group 173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75" name="Content"/>
              <p:cNvSpPr/>
              <p:nvPr>
                <p:custDataLst>
                  <p:custData r:id="rId31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6" name="Content"/>
              <p:cNvSpPr/>
              <p:nvPr>
                <p:custDataLst>
                  <p:custData r:id="rId32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Pasta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77" name="Picture 176"/>
              <p:cNvPicPr preferRelativeResize="0">
                <a:picLocks noChangeAspect="1"/>
              </p:cNvPicPr>
              <p:nvPr>
                <p:custDataLst>
                  <p:custData r:id="rId33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84" name="Group 183"/>
          <p:cNvGrpSpPr/>
          <p:nvPr/>
        </p:nvGrpSpPr>
        <p:grpSpPr>
          <a:xfrm>
            <a:off x="7086600" y="2476120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85" name="Group 184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94" name="Content"/>
              <p:cNvSpPr/>
              <p:nvPr>
                <p:custDataLst>
                  <p:custData r:id="rId28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5" name="Content"/>
              <p:cNvSpPr/>
              <p:nvPr>
                <p:custDataLst>
                  <p:custData r:id="rId29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Dhokla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96" name="Picture 195"/>
              <p:cNvPicPr preferRelativeResize="0">
                <a:picLocks noChangeAspect="1"/>
              </p:cNvPicPr>
              <p:nvPr>
                <p:custDataLst>
                  <p:custData r:id="rId30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86" name="Group 185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91" name="Content"/>
              <p:cNvSpPr/>
              <p:nvPr>
                <p:custDataLst>
                  <p:custData r:id="rId25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2" name="Content"/>
              <p:cNvSpPr/>
              <p:nvPr>
                <p:custDataLst>
                  <p:custData r:id="rId26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Ghia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93" name="Picture 192"/>
              <p:cNvPicPr preferRelativeResize="0">
                <a:picLocks noChangeAspect="1"/>
              </p:cNvPicPr>
              <p:nvPr>
                <p:custDataLst>
                  <p:custData r:id="rId27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87" name="Group 186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88" name="Content"/>
              <p:cNvSpPr/>
              <p:nvPr>
                <p:custDataLst>
                  <p:custData r:id="rId22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9" name="Content"/>
              <p:cNvSpPr/>
              <p:nvPr>
                <p:custDataLst>
                  <p:custData r:id="rId23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Dal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90" name="Picture 189"/>
              <p:cNvPicPr preferRelativeResize="0">
                <a:picLocks noChangeAspect="1"/>
              </p:cNvPicPr>
              <p:nvPr>
                <p:custDataLst>
                  <p:custData r:id="rId24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97" name="Group 196"/>
          <p:cNvGrpSpPr/>
          <p:nvPr/>
        </p:nvGrpSpPr>
        <p:grpSpPr>
          <a:xfrm>
            <a:off x="8001000" y="2476120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98" name="Group 197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207" name="Content"/>
              <p:cNvSpPr/>
              <p:nvPr>
                <p:custDataLst>
                  <p:custData r:id="rId19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8" name="Content"/>
              <p:cNvSpPr/>
              <p:nvPr>
                <p:custDataLst>
                  <p:custData r:id="rId20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Sevaiyan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09" name="Picture 208"/>
              <p:cNvPicPr preferRelativeResize="0">
                <a:picLocks noChangeAspect="1"/>
              </p:cNvPicPr>
              <p:nvPr>
                <p:custDataLst>
                  <p:custData r:id="rId21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99" name="Group 198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204" name="Content"/>
              <p:cNvSpPr/>
              <p:nvPr>
                <p:custDataLst>
                  <p:custData r:id="rId16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5" name="Content"/>
              <p:cNvSpPr/>
              <p:nvPr>
                <p:custDataLst>
                  <p:custData r:id="rId17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Aaloo</a:t>
                </a:r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</a:t>
                </a:r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Burji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06" name="Picture 205"/>
              <p:cNvPicPr preferRelativeResize="0">
                <a:picLocks noChangeAspect="1"/>
              </p:cNvPicPr>
              <p:nvPr>
                <p:custDataLst>
                  <p:custData r:id="rId18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200" name="Group 199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201" name="Content"/>
              <p:cNvSpPr/>
              <p:nvPr>
                <p:custDataLst>
                  <p:custData r:id="rId13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2" name="Content"/>
              <p:cNvSpPr/>
              <p:nvPr>
                <p:custDataLst>
                  <p:custData r:id="rId14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Dabeli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03" name="Picture 202"/>
              <p:cNvPicPr preferRelativeResize="0">
                <a:picLocks noChangeAspect="1"/>
              </p:cNvPicPr>
              <p:nvPr>
                <p:custDataLst>
                  <p:custData r:id="rId15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sp>
        <p:nvSpPr>
          <p:cNvPr id="210" name="Content"/>
          <p:cNvSpPr/>
          <p:nvPr>
            <p:custDataLst>
              <p:custData r:id="rId5"/>
            </p:custDataLst>
          </p:nvPr>
        </p:nvSpPr>
        <p:spPr>
          <a:xfrm>
            <a:off x="381000" y="1541238"/>
            <a:ext cx="704954" cy="267908"/>
          </a:xfrm>
          <a:prstGeom prst="roundRect">
            <a:avLst>
              <a:gd name="adj" fmla="val 28629"/>
            </a:avLst>
          </a:prstGeom>
          <a:solidFill>
            <a:schemeClr val="bg1">
              <a:lumMod val="95000"/>
            </a:schemeClr>
          </a:solidFill>
          <a:ln w="3175">
            <a:noFill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" pitchFamily="34" charset="0"/>
              </a:rPr>
              <a:t>Today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latin typeface="Segoe UI Semibold" panose="020B0702040204020203" pitchFamily="34" charset="0"/>
              <a:cs typeface="Segoe UI" pitchFamily="34" charset="0"/>
            </a:endParaRPr>
          </a:p>
        </p:txBody>
      </p:sp>
      <p:sp>
        <p:nvSpPr>
          <p:cNvPr id="246" name="Content"/>
          <p:cNvSpPr/>
          <p:nvPr>
            <p:custDataLst>
              <p:custData r:id="rId6"/>
            </p:custDataLst>
          </p:nvPr>
        </p:nvSpPr>
        <p:spPr>
          <a:xfrm>
            <a:off x="323091" y="3247786"/>
            <a:ext cx="1124709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Sweet Corn Soup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8" name="Content"/>
          <p:cNvSpPr/>
          <p:nvPr>
            <p:custDataLst>
              <p:custData r:id="rId7"/>
            </p:custDataLst>
          </p:nvPr>
        </p:nvSpPr>
        <p:spPr>
          <a:xfrm>
            <a:off x="323091" y="3552586"/>
            <a:ext cx="1124709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Dal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9" name="Content"/>
          <p:cNvSpPr/>
          <p:nvPr>
            <p:custDataLst>
              <p:custData r:id="rId8"/>
            </p:custDataLst>
          </p:nvPr>
        </p:nvSpPr>
        <p:spPr>
          <a:xfrm>
            <a:off x="323091" y="3857386"/>
            <a:ext cx="1124709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Sauted</a:t>
            </a:r>
            <a: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Veg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0" name="Content"/>
          <p:cNvSpPr/>
          <p:nvPr>
            <p:custDataLst>
              <p:custData r:id="rId9"/>
            </p:custDataLst>
          </p:nvPr>
        </p:nvSpPr>
        <p:spPr>
          <a:xfrm>
            <a:off x="323091" y="4162186"/>
            <a:ext cx="1124709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Tomatoe</a:t>
            </a:r>
            <a: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Soup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1" name="Content"/>
          <p:cNvSpPr/>
          <p:nvPr>
            <p:custDataLst>
              <p:custData r:id="rId10"/>
            </p:custDataLst>
          </p:nvPr>
        </p:nvSpPr>
        <p:spPr>
          <a:xfrm>
            <a:off x="323091" y="4466986"/>
            <a:ext cx="1124709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Red Sauce Pasta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2" name="Content"/>
          <p:cNvSpPr/>
          <p:nvPr>
            <p:custDataLst>
              <p:custData r:id="rId11"/>
            </p:custDataLst>
          </p:nvPr>
        </p:nvSpPr>
        <p:spPr>
          <a:xfrm>
            <a:off x="323090" y="4771786"/>
            <a:ext cx="1124709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Dabeli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3" name="Content"/>
          <p:cNvSpPr/>
          <p:nvPr>
            <p:custDataLst>
              <p:custData r:id="rId12"/>
            </p:custDataLst>
          </p:nvPr>
        </p:nvSpPr>
        <p:spPr>
          <a:xfrm>
            <a:off x="323091" y="5076586"/>
            <a:ext cx="1124709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Pav</a:t>
            </a:r>
            <a: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Bhaji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5" name="Scrollbar"/>
          <p:cNvSpPr/>
          <p:nvPr/>
        </p:nvSpPr>
        <p:spPr bwMode="auto">
          <a:xfrm>
            <a:off x="1524000" y="3662128"/>
            <a:ext cx="45719" cy="4526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706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76200" y="685800"/>
            <a:ext cx="8972674" cy="6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WebBrowser"/>
          <p:cNvGrpSpPr/>
          <p:nvPr>
            <p:custDataLst>
              <p:custData r:id="rId1"/>
            </p:custDataLst>
          </p:nvPr>
        </p:nvGrpSpPr>
        <p:grpSpPr>
          <a:xfrm>
            <a:off x="-18926" y="804"/>
            <a:ext cx="9144000" cy="6858000"/>
            <a:chOff x="0" y="0"/>
            <a:chExt cx="9144000" cy="6858000"/>
          </a:xfrm>
          <a:noFill/>
        </p:grpSpPr>
        <p:sp>
          <p:nvSpPr>
            <p:cNvPr id="17" name="Background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grpFill/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8" name="WindowTitle"/>
            <p:cNvSpPr txBox="1"/>
            <p:nvPr/>
          </p:nvSpPr>
          <p:spPr>
            <a:xfrm>
              <a:off x="22515" y="22341"/>
              <a:ext cx="1176028" cy="230832"/>
            </a:xfrm>
            <a:prstGeom prst="rect">
              <a:avLst/>
            </a:prstGeom>
            <a:grp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200" dirty="0" smtClean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Web page title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81598" y="286385"/>
              <a:ext cx="320040" cy="316520"/>
              <a:chOff x="72073" y="221749"/>
              <a:chExt cx="320040" cy="316520"/>
            </a:xfrm>
            <a:grpFill/>
          </p:grpSpPr>
          <p:sp>
            <p:nvSpPr>
              <p:cNvPr id="43" name="Oval 42"/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pFill/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Left Arrow 43"/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grpFill/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453671" y="286384"/>
              <a:ext cx="320040" cy="316520"/>
              <a:chOff x="444146" y="221748"/>
              <a:chExt cx="320040" cy="316520"/>
            </a:xfrm>
            <a:grpFill/>
          </p:grpSpPr>
          <p:sp>
            <p:nvSpPr>
              <p:cNvPr id="41" name="Oval 40"/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pFill/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Right Arrow 41"/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grpFill/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21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  <a:grpFill/>
          </p:grpSpPr>
          <p:cxnSp>
            <p:nvCxnSpPr>
              <p:cNvPr id="36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grpFill/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37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grpFill/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38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grpFill/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grp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grpFill/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WebPageBody"/>
            <p:cNvSpPr/>
            <p:nvPr/>
          </p:nvSpPr>
          <p:spPr>
            <a:xfrm>
              <a:off x="76200" y="685159"/>
              <a:ext cx="8991600" cy="6066801"/>
            </a:xfrm>
            <a:prstGeom prst="rect">
              <a:avLst/>
            </a:prstGeom>
            <a:grpFill/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8386335" y="360579"/>
              <a:ext cx="640645" cy="183940"/>
              <a:chOff x="8303527" y="360579"/>
              <a:chExt cx="640645" cy="183940"/>
            </a:xfrm>
            <a:grpFill/>
          </p:grpSpPr>
          <p:pic>
            <p:nvPicPr>
              <p:cNvPr id="33" name="Picture 2" descr="C:\Users\t-dantay\Documents\Placeholders\home.png"/>
              <p:cNvPicPr>
                <a:picLocks noChangeAspect="1" noChangeArrowheads="1"/>
              </p:cNvPicPr>
              <p:nvPr/>
            </p:nvPicPr>
            <p:blipFill>
              <a:blip r:embed="rId8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34" name="Picture 2" descr="C:\Users\t-dantay\Documents\Placeholders\setting.png"/>
              <p:cNvPicPr>
                <a:picLocks noChangeAspect="1" noChangeArrowheads="1"/>
              </p:cNvPicPr>
              <p:nvPr/>
            </p:nvPicPr>
            <p:blipFill rotWithShape="1">
              <a:blip r:embed="rId8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35" name="Picture 2" descr="C:\Users\t-dantay\Documents\Placeholders\star.png"/>
              <p:cNvPicPr>
                <a:picLocks noChangeAspect="1" noChangeArrowheads="1"/>
              </p:cNvPicPr>
              <p:nvPr/>
            </p:nvPicPr>
            <p:blipFill>
              <a:blip r:embed="rId8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grpFill/>
              <a:extLst/>
            </p:spPr>
          </p:pic>
        </p:grpSp>
        <p:grpSp>
          <p:nvGrpSpPr>
            <p:cNvPr id="24" name="Group 23"/>
            <p:cNvGrpSpPr/>
            <p:nvPr/>
          </p:nvGrpSpPr>
          <p:grpSpPr>
            <a:xfrm>
              <a:off x="923925" y="340846"/>
              <a:ext cx="7142930" cy="228600"/>
              <a:chOff x="923925" y="340846"/>
              <a:chExt cx="7142930" cy="228600"/>
            </a:xfrm>
            <a:grpFill/>
          </p:grpSpPr>
          <p:sp>
            <p:nvSpPr>
              <p:cNvPr id="25" name="UrlBar"/>
              <p:cNvSpPr/>
              <p:nvPr/>
            </p:nvSpPr>
            <p:spPr>
              <a:xfrm>
                <a:off x="923925" y="340846"/>
                <a:ext cx="7142930" cy="228600"/>
              </a:xfrm>
              <a:prstGeom prst="rect">
                <a:avLst/>
              </a:prstGeom>
              <a:grpFill/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http://www.url.com</a:t>
                </a:r>
                <a:endPara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7260350" y="363706"/>
                <a:ext cx="744325" cy="182880"/>
                <a:chOff x="7260350" y="363706"/>
                <a:chExt cx="744325" cy="182880"/>
              </a:xfrm>
              <a:grpFill/>
            </p:grpSpPr>
            <p:pic>
              <p:nvPicPr>
                <p:cNvPr id="27" name="Search" descr="C:\Users\t-dantay\Documents\Placeholders\search.png"/>
                <p:cNvPicPr>
                  <a:picLocks noChangeAspect="1" noChangeArrowheads="1"/>
                </p:cNvPicPr>
                <p:nvPr/>
              </p:nvPicPr>
              <p:blipFill>
                <a:blip r:embed="rId8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260350" y="363706"/>
                  <a:ext cx="182880" cy="182880"/>
                </a:xfrm>
                <a:prstGeom prst="rect">
                  <a:avLst/>
                </a:prstGeom>
                <a:grpFill/>
                <a:extLst/>
              </p:spPr>
            </p:pic>
            <p:pic>
              <p:nvPicPr>
                <p:cNvPr id="28" name="Refresh" descr="C:\Users\t-dantay\Documents\First24\arrowrepeat1.png"/>
                <p:cNvPicPr>
                  <a:picLocks noChangeAspect="1" noChangeArrowheads="1"/>
                </p:cNvPicPr>
                <p:nvPr/>
              </p:nvPicPr>
              <p:blipFill>
                <a:blip r:embed="rId8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4400" y="363706"/>
                  <a:ext cx="182880" cy="182880"/>
                </a:xfrm>
                <a:prstGeom prst="rect">
                  <a:avLst/>
                </a:prstGeom>
                <a:grpFill/>
                <a:extLst/>
              </p:spPr>
            </p:pic>
            <p:pic>
              <p:nvPicPr>
                <p:cNvPr id="29" name="Drop Down" descr="C:\Users\t-dantay\Documents\First24\arrowsimple1.png"/>
                <p:cNvPicPr>
                  <a:picLocks noChangeAspect="1" noChangeArrowheads="1"/>
                </p:cNvPicPr>
                <p:nvPr/>
              </p:nvPicPr>
              <p:blipFill>
                <a:blip r:embed="rId8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7476150" y="409426"/>
                  <a:ext cx="91440" cy="91440"/>
                </a:xfrm>
                <a:prstGeom prst="rect">
                  <a:avLst/>
                </a:prstGeom>
                <a:grpFill/>
                <a:extLst/>
              </p:spPr>
            </p:pic>
            <p:grpSp>
              <p:nvGrpSpPr>
                <p:cNvPr id="30" name="X"/>
                <p:cNvGrpSpPr/>
                <p:nvPr/>
              </p:nvGrpSpPr>
              <p:grpSpPr>
                <a:xfrm>
                  <a:off x="7913235" y="409426"/>
                  <a:ext cx="91440" cy="91440"/>
                  <a:chOff x="4687215" y="1739180"/>
                  <a:chExt cx="91440" cy="91440"/>
                </a:xfrm>
                <a:grpFill/>
              </p:grpSpPr>
              <p:cxnSp>
                <p:nvCxnSpPr>
                  <p:cNvPr id="31" name="Straight Connector 30"/>
                  <p:cNvCxnSpPr/>
                  <p:nvPr/>
                </p:nvCxnSpPr>
                <p:spPr>
                  <a:xfrm flipV="1">
                    <a:off x="4687215" y="1739180"/>
                    <a:ext cx="91440" cy="91440"/>
                  </a:xfrm>
                  <a:prstGeom prst="line">
                    <a:avLst/>
                  </a:prstGeom>
                  <a:grpFill/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4687215" y="1739180"/>
                    <a:ext cx="91440" cy="91440"/>
                  </a:xfrm>
                  <a:prstGeom prst="line">
                    <a:avLst/>
                  </a:prstGeom>
                  <a:grpFill/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</p:grpSp>
          </p:grpSp>
        </p:grpSp>
      </p:grpSp>
      <p:sp>
        <p:nvSpPr>
          <p:cNvPr id="99" name="DownArrow"/>
          <p:cNvSpPr>
            <a:spLocks/>
          </p:cNvSpPr>
          <p:nvPr/>
        </p:nvSpPr>
        <p:spPr bwMode="auto">
          <a:xfrm rot="5400000">
            <a:off x="2987040" y="3021984"/>
            <a:ext cx="45719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sp>
        <p:nvSpPr>
          <p:cNvPr id="84" name="DownArrow"/>
          <p:cNvSpPr>
            <a:spLocks/>
          </p:cNvSpPr>
          <p:nvPr/>
        </p:nvSpPr>
        <p:spPr bwMode="auto">
          <a:xfrm rot="5400000">
            <a:off x="1607869" y="3055669"/>
            <a:ext cx="60862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sp>
        <p:nvSpPr>
          <p:cNvPr id="85" name="DownArrow"/>
          <p:cNvSpPr>
            <a:spLocks/>
          </p:cNvSpPr>
          <p:nvPr/>
        </p:nvSpPr>
        <p:spPr bwMode="auto">
          <a:xfrm rot="5400000">
            <a:off x="1607869" y="2811731"/>
            <a:ext cx="60862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sp>
        <p:nvSpPr>
          <p:cNvPr id="89" name="DownArrow"/>
          <p:cNvSpPr>
            <a:spLocks/>
          </p:cNvSpPr>
          <p:nvPr/>
        </p:nvSpPr>
        <p:spPr bwMode="auto">
          <a:xfrm rot="5400000">
            <a:off x="1607869" y="2583131"/>
            <a:ext cx="60862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73276" y="685800"/>
            <a:ext cx="8462029" cy="543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5680319"/>
            <a:ext cx="1656231" cy="10724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29735" y="5419698"/>
            <a:ext cx="1072446" cy="15936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5680319"/>
            <a:ext cx="1608300" cy="10724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680319"/>
            <a:ext cx="1600591" cy="10624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37" b="11141"/>
          <a:stretch/>
        </p:blipFill>
        <p:spPr>
          <a:xfrm>
            <a:off x="7312817" y="5682811"/>
            <a:ext cx="1526383" cy="1069953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210310" y="1371600"/>
            <a:ext cx="8645531" cy="609600"/>
            <a:chOff x="210310" y="2819400"/>
            <a:chExt cx="8645531" cy="609600"/>
          </a:xfrm>
          <a:solidFill>
            <a:srgbClr val="F6E1AC"/>
          </a:solidFill>
        </p:grpSpPr>
        <p:sp>
          <p:nvSpPr>
            <p:cNvPr id="73" name="Rectangle 72"/>
            <p:cNvSpPr/>
            <p:nvPr/>
          </p:nvSpPr>
          <p:spPr>
            <a:xfrm>
              <a:off x="210310" y="2819400"/>
              <a:ext cx="8645531" cy="609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864070" y="2953715"/>
              <a:ext cx="1981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Semibold" panose="020B0702040204020203" pitchFamily="34" charset="0"/>
                </a:rPr>
                <a:t>Apr 17 – 23, 2017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304800" y="685800"/>
            <a:ext cx="2549870" cy="6463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  <a:latin typeface="Gungsuh" panose="02030600000101010101" pitchFamily="18" charset="-127"/>
                <a:ea typeface="Gungsuh" panose="02030600000101010101" pitchFamily="18" charset="-127"/>
                <a:cs typeface="MV Boli" panose="02000500030200090000" pitchFamily="2" charset="0"/>
              </a:rPr>
              <a:t>G.ro.me</a:t>
            </a:r>
            <a:endParaRPr lang="en-US" sz="3600" b="1" dirty="0">
              <a:solidFill>
                <a:srgbClr val="00B050"/>
              </a:solidFill>
              <a:latin typeface="Gungsuh" panose="02030600000101010101" pitchFamily="18" charset="-127"/>
              <a:ea typeface="Gungsuh" panose="02030600000101010101" pitchFamily="18" charset="-127"/>
              <a:cs typeface="MV Boli" panose="02000500030200090000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560892"/>
            <a:ext cx="228600" cy="228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9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77403" y="1560892"/>
            <a:ext cx="228600" cy="228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3" name="Content"/>
          <p:cNvSpPr/>
          <p:nvPr>
            <p:custDataLst>
              <p:custData r:id="rId2"/>
            </p:custDataLst>
          </p:nvPr>
        </p:nvSpPr>
        <p:spPr>
          <a:xfrm>
            <a:off x="6702010" y="1560892"/>
            <a:ext cx="704954" cy="267908"/>
          </a:xfrm>
          <a:prstGeom prst="roundRect">
            <a:avLst>
              <a:gd name="adj" fmla="val 28629"/>
            </a:avLst>
          </a:prstGeom>
          <a:solidFill>
            <a:srgbClr val="00B050"/>
          </a:solidFill>
          <a:ln w="3175">
            <a:noFill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Segoe UI Semibold" panose="020B0702040204020203" pitchFamily="34" charset="0"/>
                <a:cs typeface="Segoe UI" pitchFamily="34" charset="0"/>
              </a:rPr>
              <a:t>Save</a:t>
            </a:r>
          </a:p>
        </p:txBody>
      </p:sp>
      <p:sp>
        <p:nvSpPr>
          <p:cNvPr id="95" name="Content"/>
          <p:cNvSpPr/>
          <p:nvPr>
            <p:custDataLst>
              <p:custData r:id="rId3"/>
            </p:custDataLst>
          </p:nvPr>
        </p:nvSpPr>
        <p:spPr>
          <a:xfrm>
            <a:off x="7540210" y="1560892"/>
            <a:ext cx="1164615" cy="267908"/>
          </a:xfrm>
          <a:prstGeom prst="roundRect">
            <a:avLst>
              <a:gd name="adj" fmla="val 28629"/>
            </a:avLst>
          </a:prstGeom>
          <a:solidFill>
            <a:srgbClr val="00B050"/>
          </a:solidFill>
          <a:ln w="3175">
            <a:noFill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05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" pitchFamily="34" charset="0"/>
              </a:rPr>
              <a:t>Grocery List</a:t>
            </a:r>
            <a:endParaRPr lang="en-US" sz="1050" dirty="0">
              <a:solidFill>
                <a:schemeClr val="bg1"/>
              </a:solidFill>
              <a:latin typeface="Segoe UI Semibold" panose="020B0702040204020203" pitchFamily="34" charset="0"/>
              <a:cs typeface="Segoe UI" pitchFamily="34" charset="0"/>
            </a:endParaRPr>
          </a:p>
        </p:txBody>
      </p:sp>
      <p:graphicFrame>
        <p:nvGraphicFramePr>
          <p:cNvPr id="96" name="Table"/>
          <p:cNvGraphicFramePr>
            <a:graphicFrameLocks noGrp="1"/>
          </p:cNvGraphicFramePr>
          <p:nvPr>
            <p:custDataLst>
              <p:custData r:id="rId4"/>
            </p:custDataLst>
            <p:extLst>
              <p:ext uri="{D42A27DB-BD31-4B8C-83A1-F6EECF244321}">
                <p14:modId xmlns:p14="http://schemas.microsoft.com/office/powerpoint/2010/main" val="2015083793"/>
              </p:ext>
            </p:extLst>
          </p:nvPr>
        </p:nvGraphicFramePr>
        <p:xfrm>
          <a:off x="1676398" y="2057400"/>
          <a:ext cx="7179442" cy="2352843"/>
        </p:xfrm>
        <a:graphic>
          <a:graphicData uri="http://schemas.openxmlformats.org/drawingml/2006/table">
            <a:tbl>
              <a:tblPr firstRow="1">
                <a:effectLst/>
                <a:tableStyleId>{8EC20E35-A176-4012-BC5E-935CFFF8708E}</a:tableStyleId>
              </a:tblPr>
              <a:tblGrid>
                <a:gridCol w="304802"/>
                <a:gridCol w="553610"/>
                <a:gridCol w="894190"/>
                <a:gridCol w="914400"/>
                <a:gridCol w="937609"/>
                <a:gridCol w="921559"/>
                <a:gridCol w="884032"/>
                <a:gridCol w="832791"/>
                <a:gridCol w="936449"/>
              </a:tblGrid>
              <a:tr h="3676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dirty="0" smtClean="0">
                        <a:solidFill>
                          <a:srgbClr val="00C891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Meal</a:t>
                      </a:r>
                      <a:r>
                        <a:rPr lang="en-US" sz="9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Fri</a:t>
                      </a:r>
                      <a:r>
                        <a:rPr lang="en-US" sz="9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4/14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Sat 4/15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Sun 4/16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Mon 4/17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Tue 4/18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Wed 4/19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Thur</a:t>
                      </a: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4/20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88211">
                <a:tc>
                  <a:txBody>
                    <a:bodyPr/>
                    <a:lstStyle/>
                    <a:p>
                      <a:pPr algn="ctr"/>
                      <a:endParaRPr lang="en-US" sz="800" b="1" dirty="0" smtClean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  <a:p>
                      <a:pPr algn="ctr"/>
                      <a:endParaRPr lang="en-US" sz="800" b="1" dirty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/>
                      <a:endParaRPr kumimoji="0" 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rtl="0" eaLnBrk="1" latinLnBrk="0" hangingPunct="1"/>
                      <a:r>
                        <a:rPr kumimoji="0" lang="en-US" sz="7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Breakfast</a:t>
                      </a: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441158"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algn="l" rtl="0" eaLnBrk="1" latinLnBrk="0" hangingPunct="1"/>
                      <a:r>
                        <a:rPr kumimoji="0" lang="en-US" sz="7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Lunch</a:t>
                      </a: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  <a:tr h="955842">
                <a:tc>
                  <a:txBody>
                    <a:bodyPr/>
                    <a:lstStyle/>
                    <a:p>
                      <a:pPr algn="ctr"/>
                      <a:endParaRPr lang="en-US" sz="800" b="1" dirty="0" smtClean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l"/>
                      <a:r>
                        <a:rPr kumimoji="0" lang="en-US" sz="7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Dinner</a:t>
                      </a: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10311" y="2057400"/>
            <a:ext cx="1389890" cy="3505200"/>
            <a:chOff x="371821" y="2057400"/>
            <a:chExt cx="1228379" cy="3505200"/>
          </a:xfrm>
        </p:grpSpPr>
        <p:sp>
          <p:nvSpPr>
            <p:cNvPr id="105" name="Background"/>
            <p:cNvSpPr/>
            <p:nvPr/>
          </p:nvSpPr>
          <p:spPr>
            <a:xfrm>
              <a:off x="371822" y="2057400"/>
              <a:ext cx="1228378" cy="35052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bg1"/>
                </a:solidFill>
              </a:endParaRPr>
            </a:p>
          </p:txBody>
        </p:sp>
        <p:sp>
          <p:nvSpPr>
            <p:cNvPr id="106" name="Content"/>
            <p:cNvSpPr/>
            <p:nvPr>
              <p:custDataLst>
                <p:custData r:id="rId79"/>
              </p:custDataLst>
            </p:nvPr>
          </p:nvSpPr>
          <p:spPr>
            <a:xfrm>
              <a:off x="371821" y="2362200"/>
              <a:ext cx="1228379" cy="267908"/>
            </a:xfrm>
            <a:prstGeom prst="roundRect">
              <a:avLst>
                <a:gd name="adj" fmla="val 0"/>
              </a:avLst>
            </a:prstGeom>
            <a:solidFill>
              <a:schemeClr val="bg2">
                <a:lumMod val="75000"/>
              </a:schemeClr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r>
                <a:rPr 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itchFamily="34" charset="0"/>
                  <a:cs typeface="Segoe UI" pitchFamily="34" charset="0"/>
                </a:rPr>
                <a:t>Breakfast</a:t>
              </a:r>
              <a:endPara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Title"/>
            <p:cNvSpPr txBox="1"/>
            <p:nvPr/>
          </p:nvSpPr>
          <p:spPr>
            <a:xfrm>
              <a:off x="381000" y="2108284"/>
              <a:ext cx="116221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cs typeface="Segoe UI" pitchFamily="34" charset="0"/>
                </a:rPr>
                <a:t>Select Dishes</a:t>
              </a:r>
              <a:endPara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Content"/>
            <p:cNvSpPr/>
            <p:nvPr>
              <p:custDataLst>
                <p:custData r:id="rId80"/>
              </p:custDataLst>
            </p:nvPr>
          </p:nvSpPr>
          <p:spPr>
            <a:xfrm>
              <a:off x="371822" y="2627692"/>
              <a:ext cx="1228378" cy="267908"/>
            </a:xfrm>
            <a:prstGeom prst="roundRect">
              <a:avLst>
                <a:gd name="adj" fmla="val 0"/>
              </a:avLst>
            </a:prstGeom>
            <a:solidFill>
              <a:schemeClr val="bg2">
                <a:lumMod val="75000"/>
              </a:schemeClr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r>
                <a:rPr 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itchFamily="34" charset="0"/>
                  <a:cs typeface="Segoe UI" pitchFamily="34" charset="0"/>
                </a:rPr>
                <a:t>Lunch</a:t>
              </a:r>
              <a:endPara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109" name="Content"/>
            <p:cNvSpPr/>
            <p:nvPr>
              <p:custDataLst>
                <p:custData r:id="rId81"/>
              </p:custDataLst>
            </p:nvPr>
          </p:nvSpPr>
          <p:spPr>
            <a:xfrm>
              <a:off x="371822" y="2895600"/>
              <a:ext cx="1228378" cy="267908"/>
            </a:xfrm>
            <a:prstGeom prst="roundRect">
              <a:avLst>
                <a:gd name="adj" fmla="val 0"/>
              </a:avLst>
            </a:prstGeom>
            <a:solidFill>
              <a:srgbClr val="F7DE97"/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r>
                <a:rPr 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itchFamily="34" charset="0"/>
                  <a:cs typeface="Segoe UI" pitchFamily="34" charset="0"/>
                </a:rPr>
                <a:t>Dinner</a:t>
              </a:r>
              <a:endPara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110" name="DownArrow"/>
            <p:cNvSpPr>
              <a:spLocks/>
            </p:cNvSpPr>
            <p:nvPr/>
          </p:nvSpPr>
          <p:spPr bwMode="auto">
            <a:xfrm rot="5400000">
              <a:off x="1455469" y="2446069"/>
              <a:ext cx="60862" cy="76200"/>
            </a:xfrm>
            <a:custGeom>
              <a:avLst/>
              <a:gdLst>
                <a:gd name="connsiteX0" fmla="*/ 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1463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66200 w 88508"/>
                <a:gd name="connsiteY5" fmla="*/ 57712 h 100794"/>
                <a:gd name="connsiteX6" fmla="*/ 14630 w 88508"/>
                <a:gd name="connsiteY6" fmla="*/ 0 h 100794"/>
                <a:gd name="connsiteX0" fmla="*/ 0 w 73878"/>
                <a:gd name="connsiteY0" fmla="*/ 0 h 108109"/>
                <a:gd name="connsiteX1" fmla="*/ 29624 w 73878"/>
                <a:gd name="connsiteY1" fmla="*/ 0 h 108109"/>
                <a:gd name="connsiteX2" fmla="*/ 73878 w 73878"/>
                <a:gd name="connsiteY2" fmla="*/ 50397 h 108109"/>
                <a:gd name="connsiteX3" fmla="*/ 29624 w 73878"/>
                <a:gd name="connsiteY3" fmla="*/ 100794 h 108109"/>
                <a:gd name="connsiteX4" fmla="*/ 7315 w 73878"/>
                <a:gd name="connsiteY4" fmla="*/ 108109 h 108109"/>
                <a:gd name="connsiteX5" fmla="*/ 51570 w 73878"/>
                <a:gd name="connsiteY5" fmla="*/ 57712 h 108109"/>
                <a:gd name="connsiteX6" fmla="*/ 0 w 73878"/>
                <a:gd name="connsiteY6" fmla="*/ 0 h 108109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5225 w 77533"/>
                <a:gd name="connsiteY5" fmla="*/ 57712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1570 w 77533"/>
                <a:gd name="connsiteY5" fmla="*/ 46739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8716 w 77533"/>
                <a:gd name="connsiteY5" fmla="*/ 49120 h 100794"/>
                <a:gd name="connsiteX6" fmla="*/ 3655 w 77533"/>
                <a:gd name="connsiteY6" fmla="*/ 0 h 100794"/>
                <a:gd name="connsiteX0" fmla="*/ 0 w 73878"/>
                <a:gd name="connsiteY0" fmla="*/ 0 h 104280"/>
                <a:gd name="connsiteX1" fmla="*/ 29624 w 73878"/>
                <a:gd name="connsiteY1" fmla="*/ 0 h 104280"/>
                <a:gd name="connsiteX2" fmla="*/ 73878 w 73878"/>
                <a:gd name="connsiteY2" fmla="*/ 50397 h 104280"/>
                <a:gd name="connsiteX3" fmla="*/ 29624 w 73878"/>
                <a:gd name="connsiteY3" fmla="*/ 100794 h 104280"/>
                <a:gd name="connsiteX4" fmla="*/ 13016 w 73878"/>
                <a:gd name="connsiteY4" fmla="*/ 104280 h 104280"/>
                <a:gd name="connsiteX5" fmla="*/ 55061 w 73878"/>
                <a:gd name="connsiteY5" fmla="*/ 49120 h 104280"/>
                <a:gd name="connsiteX6" fmla="*/ 0 w 73878"/>
                <a:gd name="connsiteY6" fmla="*/ 0 h 104280"/>
                <a:gd name="connsiteX0" fmla="*/ 1272 w 60862"/>
                <a:gd name="connsiteY0" fmla="*/ 2381 h 104280"/>
                <a:gd name="connsiteX1" fmla="*/ 16608 w 60862"/>
                <a:gd name="connsiteY1" fmla="*/ 0 h 104280"/>
                <a:gd name="connsiteX2" fmla="*/ 60862 w 60862"/>
                <a:gd name="connsiteY2" fmla="*/ 50397 h 104280"/>
                <a:gd name="connsiteX3" fmla="*/ 16608 w 60862"/>
                <a:gd name="connsiteY3" fmla="*/ 100794 h 104280"/>
                <a:gd name="connsiteX4" fmla="*/ 0 w 60862"/>
                <a:gd name="connsiteY4" fmla="*/ 104280 h 104280"/>
                <a:gd name="connsiteX5" fmla="*/ 42045 w 60862"/>
                <a:gd name="connsiteY5" fmla="*/ 49120 h 104280"/>
                <a:gd name="connsiteX6" fmla="*/ 1272 w 60862"/>
                <a:gd name="connsiteY6" fmla="*/ 2381 h 104280"/>
                <a:gd name="connsiteX0" fmla="*/ 1272 w 60862"/>
                <a:gd name="connsiteY0" fmla="*/ 2381 h 100794"/>
                <a:gd name="connsiteX1" fmla="*/ 16608 w 60862"/>
                <a:gd name="connsiteY1" fmla="*/ 0 h 100794"/>
                <a:gd name="connsiteX2" fmla="*/ 60862 w 60862"/>
                <a:gd name="connsiteY2" fmla="*/ 50397 h 100794"/>
                <a:gd name="connsiteX3" fmla="*/ 16608 w 60862"/>
                <a:gd name="connsiteY3" fmla="*/ 100794 h 100794"/>
                <a:gd name="connsiteX4" fmla="*/ 0 w 60862"/>
                <a:gd name="connsiteY4" fmla="*/ 94755 h 100794"/>
                <a:gd name="connsiteX5" fmla="*/ 42045 w 60862"/>
                <a:gd name="connsiteY5" fmla="*/ 49120 h 100794"/>
                <a:gd name="connsiteX6" fmla="*/ 1272 w 60862"/>
                <a:gd name="connsiteY6" fmla="*/ 2381 h 10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62" h="100794">
                  <a:moveTo>
                    <a:pt x="1272" y="2381"/>
                  </a:moveTo>
                  <a:lnTo>
                    <a:pt x="16608" y="0"/>
                  </a:lnTo>
                  <a:lnTo>
                    <a:pt x="60862" y="50397"/>
                  </a:lnTo>
                  <a:lnTo>
                    <a:pt x="16608" y="100794"/>
                  </a:lnTo>
                  <a:lnTo>
                    <a:pt x="0" y="94755"/>
                  </a:lnTo>
                  <a:lnTo>
                    <a:pt x="42045" y="49120"/>
                  </a:lnTo>
                  <a:lnTo>
                    <a:pt x="1272" y="238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"/>
                <a:ea typeface="+mn-ea"/>
                <a:cs typeface="+mn-cs"/>
              </a:endParaRPr>
            </a:p>
          </p:txBody>
        </p:sp>
        <p:sp>
          <p:nvSpPr>
            <p:cNvPr id="111" name="DownArrow"/>
            <p:cNvSpPr>
              <a:spLocks/>
            </p:cNvSpPr>
            <p:nvPr/>
          </p:nvSpPr>
          <p:spPr bwMode="auto">
            <a:xfrm rot="5400000">
              <a:off x="1455469" y="2979469"/>
              <a:ext cx="60862" cy="76200"/>
            </a:xfrm>
            <a:custGeom>
              <a:avLst/>
              <a:gdLst>
                <a:gd name="connsiteX0" fmla="*/ 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1463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66200 w 88508"/>
                <a:gd name="connsiteY5" fmla="*/ 57712 h 100794"/>
                <a:gd name="connsiteX6" fmla="*/ 14630 w 88508"/>
                <a:gd name="connsiteY6" fmla="*/ 0 h 100794"/>
                <a:gd name="connsiteX0" fmla="*/ 0 w 73878"/>
                <a:gd name="connsiteY0" fmla="*/ 0 h 108109"/>
                <a:gd name="connsiteX1" fmla="*/ 29624 w 73878"/>
                <a:gd name="connsiteY1" fmla="*/ 0 h 108109"/>
                <a:gd name="connsiteX2" fmla="*/ 73878 w 73878"/>
                <a:gd name="connsiteY2" fmla="*/ 50397 h 108109"/>
                <a:gd name="connsiteX3" fmla="*/ 29624 w 73878"/>
                <a:gd name="connsiteY3" fmla="*/ 100794 h 108109"/>
                <a:gd name="connsiteX4" fmla="*/ 7315 w 73878"/>
                <a:gd name="connsiteY4" fmla="*/ 108109 h 108109"/>
                <a:gd name="connsiteX5" fmla="*/ 51570 w 73878"/>
                <a:gd name="connsiteY5" fmla="*/ 57712 h 108109"/>
                <a:gd name="connsiteX6" fmla="*/ 0 w 73878"/>
                <a:gd name="connsiteY6" fmla="*/ 0 h 108109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5225 w 77533"/>
                <a:gd name="connsiteY5" fmla="*/ 57712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1570 w 77533"/>
                <a:gd name="connsiteY5" fmla="*/ 46739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8716 w 77533"/>
                <a:gd name="connsiteY5" fmla="*/ 49120 h 100794"/>
                <a:gd name="connsiteX6" fmla="*/ 3655 w 77533"/>
                <a:gd name="connsiteY6" fmla="*/ 0 h 100794"/>
                <a:gd name="connsiteX0" fmla="*/ 0 w 73878"/>
                <a:gd name="connsiteY0" fmla="*/ 0 h 104280"/>
                <a:gd name="connsiteX1" fmla="*/ 29624 w 73878"/>
                <a:gd name="connsiteY1" fmla="*/ 0 h 104280"/>
                <a:gd name="connsiteX2" fmla="*/ 73878 w 73878"/>
                <a:gd name="connsiteY2" fmla="*/ 50397 h 104280"/>
                <a:gd name="connsiteX3" fmla="*/ 29624 w 73878"/>
                <a:gd name="connsiteY3" fmla="*/ 100794 h 104280"/>
                <a:gd name="connsiteX4" fmla="*/ 13016 w 73878"/>
                <a:gd name="connsiteY4" fmla="*/ 104280 h 104280"/>
                <a:gd name="connsiteX5" fmla="*/ 55061 w 73878"/>
                <a:gd name="connsiteY5" fmla="*/ 49120 h 104280"/>
                <a:gd name="connsiteX6" fmla="*/ 0 w 73878"/>
                <a:gd name="connsiteY6" fmla="*/ 0 h 104280"/>
                <a:gd name="connsiteX0" fmla="*/ 1272 w 60862"/>
                <a:gd name="connsiteY0" fmla="*/ 2381 h 104280"/>
                <a:gd name="connsiteX1" fmla="*/ 16608 w 60862"/>
                <a:gd name="connsiteY1" fmla="*/ 0 h 104280"/>
                <a:gd name="connsiteX2" fmla="*/ 60862 w 60862"/>
                <a:gd name="connsiteY2" fmla="*/ 50397 h 104280"/>
                <a:gd name="connsiteX3" fmla="*/ 16608 w 60862"/>
                <a:gd name="connsiteY3" fmla="*/ 100794 h 104280"/>
                <a:gd name="connsiteX4" fmla="*/ 0 w 60862"/>
                <a:gd name="connsiteY4" fmla="*/ 104280 h 104280"/>
                <a:gd name="connsiteX5" fmla="*/ 42045 w 60862"/>
                <a:gd name="connsiteY5" fmla="*/ 49120 h 104280"/>
                <a:gd name="connsiteX6" fmla="*/ 1272 w 60862"/>
                <a:gd name="connsiteY6" fmla="*/ 2381 h 104280"/>
                <a:gd name="connsiteX0" fmla="*/ 1272 w 60862"/>
                <a:gd name="connsiteY0" fmla="*/ 2381 h 100794"/>
                <a:gd name="connsiteX1" fmla="*/ 16608 w 60862"/>
                <a:gd name="connsiteY1" fmla="*/ 0 h 100794"/>
                <a:gd name="connsiteX2" fmla="*/ 60862 w 60862"/>
                <a:gd name="connsiteY2" fmla="*/ 50397 h 100794"/>
                <a:gd name="connsiteX3" fmla="*/ 16608 w 60862"/>
                <a:gd name="connsiteY3" fmla="*/ 100794 h 100794"/>
                <a:gd name="connsiteX4" fmla="*/ 0 w 60862"/>
                <a:gd name="connsiteY4" fmla="*/ 94755 h 100794"/>
                <a:gd name="connsiteX5" fmla="*/ 42045 w 60862"/>
                <a:gd name="connsiteY5" fmla="*/ 49120 h 100794"/>
                <a:gd name="connsiteX6" fmla="*/ 1272 w 60862"/>
                <a:gd name="connsiteY6" fmla="*/ 2381 h 10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62" h="100794">
                  <a:moveTo>
                    <a:pt x="1272" y="2381"/>
                  </a:moveTo>
                  <a:lnTo>
                    <a:pt x="16608" y="0"/>
                  </a:lnTo>
                  <a:lnTo>
                    <a:pt x="60862" y="50397"/>
                  </a:lnTo>
                  <a:lnTo>
                    <a:pt x="16608" y="100794"/>
                  </a:lnTo>
                  <a:lnTo>
                    <a:pt x="0" y="94755"/>
                  </a:lnTo>
                  <a:lnTo>
                    <a:pt x="42045" y="49120"/>
                  </a:lnTo>
                  <a:lnTo>
                    <a:pt x="1272" y="238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"/>
                <a:ea typeface="+mn-ea"/>
                <a:cs typeface="+mn-cs"/>
              </a:endParaRPr>
            </a:p>
          </p:txBody>
        </p:sp>
        <p:sp>
          <p:nvSpPr>
            <p:cNvPr id="112" name="DownArrow"/>
            <p:cNvSpPr>
              <a:spLocks/>
            </p:cNvSpPr>
            <p:nvPr/>
          </p:nvSpPr>
          <p:spPr bwMode="auto">
            <a:xfrm rot="5400000">
              <a:off x="1455469" y="2735531"/>
              <a:ext cx="60862" cy="76200"/>
            </a:xfrm>
            <a:custGeom>
              <a:avLst/>
              <a:gdLst>
                <a:gd name="connsiteX0" fmla="*/ 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1463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66200 w 88508"/>
                <a:gd name="connsiteY5" fmla="*/ 57712 h 100794"/>
                <a:gd name="connsiteX6" fmla="*/ 14630 w 88508"/>
                <a:gd name="connsiteY6" fmla="*/ 0 h 100794"/>
                <a:gd name="connsiteX0" fmla="*/ 0 w 73878"/>
                <a:gd name="connsiteY0" fmla="*/ 0 h 108109"/>
                <a:gd name="connsiteX1" fmla="*/ 29624 w 73878"/>
                <a:gd name="connsiteY1" fmla="*/ 0 h 108109"/>
                <a:gd name="connsiteX2" fmla="*/ 73878 w 73878"/>
                <a:gd name="connsiteY2" fmla="*/ 50397 h 108109"/>
                <a:gd name="connsiteX3" fmla="*/ 29624 w 73878"/>
                <a:gd name="connsiteY3" fmla="*/ 100794 h 108109"/>
                <a:gd name="connsiteX4" fmla="*/ 7315 w 73878"/>
                <a:gd name="connsiteY4" fmla="*/ 108109 h 108109"/>
                <a:gd name="connsiteX5" fmla="*/ 51570 w 73878"/>
                <a:gd name="connsiteY5" fmla="*/ 57712 h 108109"/>
                <a:gd name="connsiteX6" fmla="*/ 0 w 73878"/>
                <a:gd name="connsiteY6" fmla="*/ 0 h 108109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5225 w 77533"/>
                <a:gd name="connsiteY5" fmla="*/ 57712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1570 w 77533"/>
                <a:gd name="connsiteY5" fmla="*/ 46739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8716 w 77533"/>
                <a:gd name="connsiteY5" fmla="*/ 49120 h 100794"/>
                <a:gd name="connsiteX6" fmla="*/ 3655 w 77533"/>
                <a:gd name="connsiteY6" fmla="*/ 0 h 100794"/>
                <a:gd name="connsiteX0" fmla="*/ 0 w 73878"/>
                <a:gd name="connsiteY0" fmla="*/ 0 h 104280"/>
                <a:gd name="connsiteX1" fmla="*/ 29624 w 73878"/>
                <a:gd name="connsiteY1" fmla="*/ 0 h 104280"/>
                <a:gd name="connsiteX2" fmla="*/ 73878 w 73878"/>
                <a:gd name="connsiteY2" fmla="*/ 50397 h 104280"/>
                <a:gd name="connsiteX3" fmla="*/ 29624 w 73878"/>
                <a:gd name="connsiteY3" fmla="*/ 100794 h 104280"/>
                <a:gd name="connsiteX4" fmla="*/ 13016 w 73878"/>
                <a:gd name="connsiteY4" fmla="*/ 104280 h 104280"/>
                <a:gd name="connsiteX5" fmla="*/ 55061 w 73878"/>
                <a:gd name="connsiteY5" fmla="*/ 49120 h 104280"/>
                <a:gd name="connsiteX6" fmla="*/ 0 w 73878"/>
                <a:gd name="connsiteY6" fmla="*/ 0 h 104280"/>
                <a:gd name="connsiteX0" fmla="*/ 1272 w 60862"/>
                <a:gd name="connsiteY0" fmla="*/ 2381 h 104280"/>
                <a:gd name="connsiteX1" fmla="*/ 16608 w 60862"/>
                <a:gd name="connsiteY1" fmla="*/ 0 h 104280"/>
                <a:gd name="connsiteX2" fmla="*/ 60862 w 60862"/>
                <a:gd name="connsiteY2" fmla="*/ 50397 h 104280"/>
                <a:gd name="connsiteX3" fmla="*/ 16608 w 60862"/>
                <a:gd name="connsiteY3" fmla="*/ 100794 h 104280"/>
                <a:gd name="connsiteX4" fmla="*/ 0 w 60862"/>
                <a:gd name="connsiteY4" fmla="*/ 104280 h 104280"/>
                <a:gd name="connsiteX5" fmla="*/ 42045 w 60862"/>
                <a:gd name="connsiteY5" fmla="*/ 49120 h 104280"/>
                <a:gd name="connsiteX6" fmla="*/ 1272 w 60862"/>
                <a:gd name="connsiteY6" fmla="*/ 2381 h 104280"/>
                <a:gd name="connsiteX0" fmla="*/ 1272 w 60862"/>
                <a:gd name="connsiteY0" fmla="*/ 2381 h 100794"/>
                <a:gd name="connsiteX1" fmla="*/ 16608 w 60862"/>
                <a:gd name="connsiteY1" fmla="*/ 0 h 100794"/>
                <a:gd name="connsiteX2" fmla="*/ 60862 w 60862"/>
                <a:gd name="connsiteY2" fmla="*/ 50397 h 100794"/>
                <a:gd name="connsiteX3" fmla="*/ 16608 w 60862"/>
                <a:gd name="connsiteY3" fmla="*/ 100794 h 100794"/>
                <a:gd name="connsiteX4" fmla="*/ 0 w 60862"/>
                <a:gd name="connsiteY4" fmla="*/ 94755 h 100794"/>
                <a:gd name="connsiteX5" fmla="*/ 42045 w 60862"/>
                <a:gd name="connsiteY5" fmla="*/ 49120 h 100794"/>
                <a:gd name="connsiteX6" fmla="*/ 1272 w 60862"/>
                <a:gd name="connsiteY6" fmla="*/ 2381 h 10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62" h="100794">
                  <a:moveTo>
                    <a:pt x="1272" y="2381"/>
                  </a:moveTo>
                  <a:lnTo>
                    <a:pt x="16608" y="0"/>
                  </a:lnTo>
                  <a:lnTo>
                    <a:pt x="60862" y="50397"/>
                  </a:lnTo>
                  <a:lnTo>
                    <a:pt x="16608" y="100794"/>
                  </a:lnTo>
                  <a:lnTo>
                    <a:pt x="0" y="94755"/>
                  </a:lnTo>
                  <a:lnTo>
                    <a:pt x="42045" y="49120"/>
                  </a:lnTo>
                  <a:lnTo>
                    <a:pt x="1272" y="238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"/>
                <a:ea typeface="+mn-ea"/>
                <a:cs typeface="+mn-cs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707312" y="2110325"/>
            <a:ext cx="247900" cy="1614637"/>
            <a:chOff x="1733300" y="2119163"/>
            <a:chExt cx="247900" cy="1614637"/>
          </a:xfrm>
        </p:grpSpPr>
        <p:grpSp>
          <p:nvGrpSpPr>
            <p:cNvPr id="97" name="Group 96"/>
            <p:cNvGrpSpPr/>
            <p:nvPr/>
          </p:nvGrpSpPr>
          <p:grpSpPr>
            <a:xfrm>
              <a:off x="1733300" y="2119163"/>
              <a:ext cx="247900" cy="1158795"/>
              <a:chOff x="1828800" y="2133600"/>
              <a:chExt cx="247900" cy="1158795"/>
            </a:xfrm>
          </p:grpSpPr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95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828800" y="2133600"/>
                <a:ext cx="247900" cy="228600"/>
              </a:xfrm>
              <a:prstGeom prst="rect">
                <a:avLst/>
              </a:prstGeom>
            </p:spPr>
          </p:pic>
          <p:pic>
            <p:nvPicPr>
              <p:cNvPr id="103" name="Picture 102"/>
              <p:cNvPicPr>
                <a:picLocks noChangeAspect="1"/>
              </p:cNvPicPr>
              <p:nvPr/>
            </p:nvPicPr>
            <p:blipFill>
              <a:blip r:embed="rId96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868862" y="3138637"/>
                <a:ext cx="167776" cy="153758"/>
              </a:xfrm>
              <a:prstGeom prst="rect">
                <a:avLst/>
              </a:prstGeom>
            </p:spPr>
          </p:pic>
        </p:grpSp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9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73362" y="3580042"/>
              <a:ext cx="167776" cy="153758"/>
            </a:xfrm>
            <a:prstGeom prst="rect">
              <a:avLst/>
            </a:prstGeom>
          </p:spPr>
        </p:pic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9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73362" y="2514600"/>
              <a:ext cx="167776" cy="153758"/>
            </a:xfrm>
            <a:prstGeom prst="rect">
              <a:avLst/>
            </a:prstGeom>
          </p:spPr>
        </p:pic>
      </p:grpSp>
      <p:grpSp>
        <p:nvGrpSpPr>
          <p:cNvPr id="115" name="Group 114"/>
          <p:cNvGrpSpPr/>
          <p:nvPr/>
        </p:nvGrpSpPr>
        <p:grpSpPr>
          <a:xfrm>
            <a:off x="2590800" y="2475292"/>
            <a:ext cx="762000" cy="1505428"/>
            <a:chOff x="3886200" y="2456972"/>
            <a:chExt cx="762000" cy="1505428"/>
          </a:xfrm>
        </p:grpSpPr>
        <p:grpSp>
          <p:nvGrpSpPr>
            <p:cNvPr id="116" name="Group 115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solidFill>
              <a:schemeClr val="bg2"/>
            </a:solidFill>
          </p:grpSpPr>
          <p:sp>
            <p:nvSpPr>
              <p:cNvPr id="129" name="Content"/>
              <p:cNvSpPr/>
              <p:nvPr>
                <p:custDataLst>
                  <p:custData r:id="rId76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0" name="Content"/>
              <p:cNvSpPr/>
              <p:nvPr>
                <p:custDataLst>
                  <p:custData r:id="rId77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31" name="Picture 130"/>
              <p:cNvPicPr preferRelativeResize="0">
                <a:picLocks noChangeAspect="1"/>
              </p:cNvPicPr>
              <p:nvPr>
                <p:custDataLst>
                  <p:custData r:id="rId78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</p:pic>
        </p:grpSp>
        <p:grpSp>
          <p:nvGrpSpPr>
            <p:cNvPr id="117" name="Group 116"/>
            <p:cNvGrpSpPr/>
            <p:nvPr/>
          </p:nvGrpSpPr>
          <p:grpSpPr>
            <a:xfrm>
              <a:off x="3886200" y="2761772"/>
              <a:ext cx="762000" cy="257414"/>
              <a:chOff x="5715000" y="5943600"/>
              <a:chExt cx="762000" cy="257414"/>
            </a:xfrm>
            <a:solidFill>
              <a:schemeClr val="bg2"/>
            </a:solidFill>
          </p:grpSpPr>
          <p:sp>
            <p:nvSpPr>
              <p:cNvPr id="126" name="Content"/>
              <p:cNvSpPr/>
              <p:nvPr>
                <p:custDataLst>
                  <p:custData r:id="rId73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7" name="Content"/>
              <p:cNvSpPr/>
              <p:nvPr>
                <p:custDataLst>
                  <p:custData r:id="rId74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Banana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28" name="Picture 127"/>
              <p:cNvPicPr preferRelativeResize="0">
                <a:picLocks noChangeAspect="1"/>
              </p:cNvPicPr>
              <p:nvPr>
                <p:custDataLst>
                  <p:custData r:id="rId75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</p:pic>
        </p:grpSp>
        <p:grpSp>
          <p:nvGrpSpPr>
            <p:cNvPr id="118" name="Group 117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solidFill>
              <a:schemeClr val="bg2"/>
            </a:solidFill>
          </p:grpSpPr>
          <p:sp>
            <p:nvSpPr>
              <p:cNvPr id="123" name="Content"/>
              <p:cNvSpPr/>
              <p:nvPr>
                <p:custDataLst>
                  <p:custData r:id="rId70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4" name="Content"/>
              <p:cNvSpPr/>
              <p:nvPr>
                <p:custDataLst>
                  <p:custData r:id="rId71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Dal Rice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25" name="Picture 124"/>
              <p:cNvPicPr preferRelativeResize="0">
                <a:picLocks noChangeAspect="1"/>
              </p:cNvPicPr>
              <p:nvPr>
                <p:custDataLst>
                  <p:custData r:id="rId72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</p:pic>
        </p:grpSp>
        <p:grpSp>
          <p:nvGrpSpPr>
            <p:cNvPr id="119" name="Group 118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solidFill>
              <a:schemeClr val="bg2"/>
            </a:solidFill>
          </p:grpSpPr>
          <p:sp>
            <p:nvSpPr>
              <p:cNvPr id="120" name="Content"/>
              <p:cNvSpPr/>
              <p:nvPr>
                <p:custDataLst>
                  <p:custData r:id="rId67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1" name="Content"/>
              <p:cNvSpPr/>
              <p:nvPr>
                <p:custDataLst>
                  <p:custData r:id="rId68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Sweet Corn Soup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22" name="Picture 121"/>
              <p:cNvPicPr preferRelativeResize="0">
                <a:picLocks noChangeAspect="1"/>
              </p:cNvPicPr>
              <p:nvPr>
                <p:custDataLst>
                  <p:custData r:id="rId69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</p:pic>
        </p:grpSp>
      </p:grpSp>
      <p:grpSp>
        <p:nvGrpSpPr>
          <p:cNvPr id="132" name="Group 131"/>
          <p:cNvGrpSpPr/>
          <p:nvPr/>
        </p:nvGrpSpPr>
        <p:grpSpPr>
          <a:xfrm>
            <a:off x="3505200" y="2476120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33" name="Group 132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42" name="Content"/>
              <p:cNvSpPr/>
              <p:nvPr>
                <p:custDataLst>
                  <p:custData r:id="rId64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3" name="Content"/>
              <p:cNvSpPr/>
              <p:nvPr>
                <p:custDataLst>
                  <p:custData r:id="rId65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Upma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44" name="Picture 143"/>
              <p:cNvPicPr preferRelativeResize="0">
                <a:picLocks noChangeAspect="1"/>
              </p:cNvPicPr>
              <p:nvPr>
                <p:custDataLst>
                  <p:custData r:id="rId66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34" name="Group 133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39" name="Content"/>
              <p:cNvSpPr/>
              <p:nvPr>
                <p:custDataLst>
                  <p:custData r:id="rId61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0" name="Content"/>
              <p:cNvSpPr/>
              <p:nvPr>
                <p:custDataLst>
                  <p:custData r:id="rId62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Palak</a:t>
                </a:r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</a:t>
                </a:r>
              </a:p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Paneer</a:t>
                </a:r>
              </a:p>
            </p:txBody>
          </p:sp>
          <p:pic>
            <p:nvPicPr>
              <p:cNvPr id="141" name="Picture 140"/>
              <p:cNvPicPr preferRelativeResize="0">
                <a:picLocks noChangeAspect="1"/>
              </p:cNvPicPr>
              <p:nvPr>
                <p:custDataLst>
                  <p:custData r:id="rId63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35" name="Group 134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36" name="Content"/>
              <p:cNvSpPr/>
              <p:nvPr>
                <p:custDataLst>
                  <p:custData r:id="rId58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7" name="Content"/>
              <p:cNvSpPr/>
              <p:nvPr>
                <p:custDataLst>
                  <p:custData r:id="rId59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Dal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38" name="Picture 137"/>
              <p:cNvPicPr preferRelativeResize="0">
                <a:picLocks noChangeAspect="1"/>
              </p:cNvPicPr>
              <p:nvPr>
                <p:custDataLst>
                  <p:custData r:id="rId60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45" name="Group 144"/>
          <p:cNvGrpSpPr/>
          <p:nvPr/>
        </p:nvGrpSpPr>
        <p:grpSpPr>
          <a:xfrm>
            <a:off x="4419600" y="2476120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46" name="Group 145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55" name="Content"/>
              <p:cNvSpPr/>
              <p:nvPr>
                <p:custDataLst>
                  <p:custData r:id="rId55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6" name="Content"/>
              <p:cNvSpPr/>
              <p:nvPr>
                <p:custDataLst>
                  <p:custData r:id="rId56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Bagaani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57" name="Picture 156"/>
              <p:cNvPicPr preferRelativeResize="0">
                <a:picLocks noChangeAspect="1"/>
              </p:cNvPicPr>
              <p:nvPr>
                <p:custDataLst>
                  <p:custData r:id="rId57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47" name="Group 146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52" name="Content"/>
              <p:cNvSpPr/>
              <p:nvPr>
                <p:custDataLst>
                  <p:custData r:id="rId52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3" name="Content"/>
              <p:cNvSpPr/>
              <p:nvPr>
                <p:custDataLst>
                  <p:custData r:id="rId53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</a:t>
                </a:r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Eat out</a:t>
                </a:r>
              </a:p>
            </p:txBody>
          </p:sp>
          <p:pic>
            <p:nvPicPr>
              <p:cNvPr id="154" name="Picture 153"/>
              <p:cNvPicPr preferRelativeResize="0">
                <a:picLocks noChangeAspect="1"/>
              </p:cNvPicPr>
              <p:nvPr>
                <p:custDataLst>
                  <p:custData r:id="rId54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solidFill>
                <a:srgbClr val="FFFFCC"/>
              </a:solidFill>
              <a:ln>
                <a:noFill/>
              </a:ln>
            </p:spPr>
          </p:pic>
        </p:grpSp>
        <p:grpSp>
          <p:nvGrpSpPr>
            <p:cNvPr id="148" name="Group 147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49" name="Content"/>
              <p:cNvSpPr/>
              <p:nvPr>
                <p:custDataLst>
                  <p:custData r:id="rId49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0" name="Content"/>
              <p:cNvSpPr/>
              <p:nvPr>
                <p:custDataLst>
                  <p:custData r:id="rId50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Sauted</a:t>
                </a:r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Veg.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51" name="Picture 150"/>
              <p:cNvPicPr preferRelativeResize="0">
                <a:picLocks noChangeAspect="1"/>
              </p:cNvPicPr>
              <p:nvPr>
                <p:custDataLst>
                  <p:custData r:id="rId51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58" name="Group 157"/>
          <p:cNvGrpSpPr/>
          <p:nvPr/>
        </p:nvGrpSpPr>
        <p:grpSpPr>
          <a:xfrm>
            <a:off x="5334000" y="2475292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59" name="Group 158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68" name="Content"/>
              <p:cNvSpPr/>
              <p:nvPr>
                <p:custDataLst>
                  <p:custData r:id="rId46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9" name="Content"/>
              <p:cNvSpPr/>
              <p:nvPr>
                <p:custDataLst>
                  <p:custData r:id="rId47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Poha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70" name="Picture 169"/>
              <p:cNvPicPr preferRelativeResize="0">
                <a:picLocks noChangeAspect="1"/>
              </p:cNvPicPr>
              <p:nvPr>
                <p:custDataLst>
                  <p:custData r:id="rId48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60" name="Group 159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65" name="Content"/>
              <p:cNvSpPr/>
              <p:nvPr>
                <p:custDataLst>
                  <p:custData r:id="rId43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6" name="Content"/>
              <p:cNvSpPr/>
              <p:nvPr>
                <p:custDataLst>
                  <p:custData r:id="rId44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Bhindi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7" name="Picture 166"/>
              <p:cNvPicPr preferRelativeResize="0">
                <a:picLocks noChangeAspect="1"/>
              </p:cNvPicPr>
              <p:nvPr>
                <p:custDataLst>
                  <p:custData r:id="rId45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61" name="Group 160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62" name="Content"/>
              <p:cNvSpPr/>
              <p:nvPr>
                <p:custDataLst>
                  <p:custData r:id="rId40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3" name="Content"/>
              <p:cNvSpPr/>
              <p:nvPr>
                <p:custDataLst>
                  <p:custData r:id="rId41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Tomatoe</a:t>
                </a:r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Soup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4" name="Picture 163"/>
              <p:cNvPicPr preferRelativeResize="0">
                <a:picLocks noChangeAspect="1"/>
              </p:cNvPicPr>
              <p:nvPr>
                <p:custDataLst>
                  <p:custData r:id="rId42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71" name="Group 170"/>
          <p:cNvGrpSpPr/>
          <p:nvPr/>
        </p:nvGrpSpPr>
        <p:grpSpPr>
          <a:xfrm>
            <a:off x="6248400" y="2475292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72" name="Group 171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81" name="Content"/>
              <p:cNvSpPr/>
              <p:nvPr>
                <p:custDataLst>
                  <p:custData r:id="rId37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2" name="Content"/>
              <p:cNvSpPr/>
              <p:nvPr>
                <p:custDataLst>
                  <p:custData r:id="rId38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Sandwich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83" name="Picture 182"/>
              <p:cNvPicPr preferRelativeResize="0">
                <a:picLocks noChangeAspect="1"/>
              </p:cNvPicPr>
              <p:nvPr>
                <p:custDataLst>
                  <p:custData r:id="rId39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73" name="Group 172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78" name="Content"/>
              <p:cNvSpPr/>
              <p:nvPr>
                <p:custDataLst>
                  <p:custData r:id="rId34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9" name="Content"/>
              <p:cNvSpPr/>
              <p:nvPr>
                <p:custDataLst>
                  <p:custData r:id="rId35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Poriyal</a:t>
                </a:r>
                <a:endParaRPr 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80" name="Picture 179"/>
              <p:cNvPicPr preferRelativeResize="0">
                <a:picLocks noChangeAspect="1"/>
              </p:cNvPicPr>
              <p:nvPr>
                <p:custDataLst>
                  <p:custData r:id="rId36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74" name="Group 173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75" name="Content"/>
              <p:cNvSpPr/>
              <p:nvPr>
                <p:custDataLst>
                  <p:custData r:id="rId31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6" name="Content"/>
              <p:cNvSpPr/>
              <p:nvPr>
                <p:custDataLst>
                  <p:custData r:id="rId32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Pasta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77" name="Picture 176"/>
              <p:cNvPicPr preferRelativeResize="0">
                <a:picLocks noChangeAspect="1"/>
              </p:cNvPicPr>
              <p:nvPr>
                <p:custDataLst>
                  <p:custData r:id="rId33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84" name="Group 183"/>
          <p:cNvGrpSpPr/>
          <p:nvPr/>
        </p:nvGrpSpPr>
        <p:grpSpPr>
          <a:xfrm>
            <a:off x="7086600" y="2476120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85" name="Group 184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94" name="Content"/>
              <p:cNvSpPr/>
              <p:nvPr>
                <p:custDataLst>
                  <p:custData r:id="rId28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5" name="Content"/>
              <p:cNvSpPr/>
              <p:nvPr>
                <p:custDataLst>
                  <p:custData r:id="rId29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Dhokla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96" name="Picture 195"/>
              <p:cNvPicPr preferRelativeResize="0">
                <a:picLocks noChangeAspect="1"/>
              </p:cNvPicPr>
              <p:nvPr>
                <p:custDataLst>
                  <p:custData r:id="rId30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86" name="Group 185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91" name="Content"/>
              <p:cNvSpPr/>
              <p:nvPr>
                <p:custDataLst>
                  <p:custData r:id="rId25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2" name="Content"/>
              <p:cNvSpPr/>
              <p:nvPr>
                <p:custDataLst>
                  <p:custData r:id="rId26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Ghia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93" name="Picture 192"/>
              <p:cNvPicPr preferRelativeResize="0">
                <a:picLocks noChangeAspect="1"/>
              </p:cNvPicPr>
              <p:nvPr>
                <p:custDataLst>
                  <p:custData r:id="rId27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87" name="Group 186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88" name="Content"/>
              <p:cNvSpPr/>
              <p:nvPr>
                <p:custDataLst>
                  <p:custData r:id="rId22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9" name="Content"/>
              <p:cNvSpPr/>
              <p:nvPr>
                <p:custDataLst>
                  <p:custData r:id="rId23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Dal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90" name="Picture 189"/>
              <p:cNvPicPr preferRelativeResize="0">
                <a:picLocks noChangeAspect="1"/>
              </p:cNvPicPr>
              <p:nvPr>
                <p:custDataLst>
                  <p:custData r:id="rId24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97" name="Group 196"/>
          <p:cNvGrpSpPr/>
          <p:nvPr/>
        </p:nvGrpSpPr>
        <p:grpSpPr>
          <a:xfrm>
            <a:off x="8001000" y="2476120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98" name="Group 197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207" name="Content"/>
              <p:cNvSpPr/>
              <p:nvPr>
                <p:custDataLst>
                  <p:custData r:id="rId19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8" name="Content"/>
              <p:cNvSpPr/>
              <p:nvPr>
                <p:custDataLst>
                  <p:custData r:id="rId20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Sevaiyan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09" name="Picture 208"/>
              <p:cNvPicPr preferRelativeResize="0">
                <a:picLocks noChangeAspect="1"/>
              </p:cNvPicPr>
              <p:nvPr>
                <p:custDataLst>
                  <p:custData r:id="rId21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99" name="Group 198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204" name="Content"/>
              <p:cNvSpPr/>
              <p:nvPr>
                <p:custDataLst>
                  <p:custData r:id="rId16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5" name="Content"/>
              <p:cNvSpPr/>
              <p:nvPr>
                <p:custDataLst>
                  <p:custData r:id="rId17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Aaloo</a:t>
                </a:r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</a:t>
                </a:r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Burji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06" name="Picture 205"/>
              <p:cNvPicPr preferRelativeResize="0">
                <a:picLocks noChangeAspect="1"/>
              </p:cNvPicPr>
              <p:nvPr>
                <p:custDataLst>
                  <p:custData r:id="rId18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200" name="Group 199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201" name="Content"/>
              <p:cNvSpPr/>
              <p:nvPr>
                <p:custDataLst>
                  <p:custData r:id="rId13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2" name="Content"/>
              <p:cNvSpPr/>
              <p:nvPr>
                <p:custDataLst>
                  <p:custData r:id="rId14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Dabeli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03" name="Picture 202"/>
              <p:cNvPicPr preferRelativeResize="0">
                <a:picLocks noChangeAspect="1"/>
              </p:cNvPicPr>
              <p:nvPr>
                <p:custDataLst>
                  <p:custData r:id="rId15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sp>
        <p:nvSpPr>
          <p:cNvPr id="210" name="Content"/>
          <p:cNvSpPr/>
          <p:nvPr>
            <p:custDataLst>
              <p:custData r:id="rId5"/>
            </p:custDataLst>
          </p:nvPr>
        </p:nvSpPr>
        <p:spPr>
          <a:xfrm>
            <a:off x="381000" y="1541238"/>
            <a:ext cx="704954" cy="267908"/>
          </a:xfrm>
          <a:prstGeom prst="roundRect">
            <a:avLst>
              <a:gd name="adj" fmla="val 28629"/>
            </a:avLst>
          </a:prstGeom>
          <a:solidFill>
            <a:schemeClr val="bg1">
              <a:lumMod val="95000"/>
            </a:schemeClr>
          </a:solidFill>
          <a:ln w="3175">
            <a:noFill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" pitchFamily="34" charset="0"/>
              </a:rPr>
              <a:t>Today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latin typeface="Segoe UI Semibold" panose="020B0702040204020203" pitchFamily="34" charset="0"/>
              <a:cs typeface="Segoe UI" pitchFamily="34" charset="0"/>
            </a:endParaRPr>
          </a:p>
        </p:txBody>
      </p:sp>
      <p:sp>
        <p:nvSpPr>
          <p:cNvPr id="246" name="Content"/>
          <p:cNvSpPr/>
          <p:nvPr>
            <p:custDataLst>
              <p:custData r:id="rId6"/>
            </p:custDataLst>
          </p:nvPr>
        </p:nvSpPr>
        <p:spPr>
          <a:xfrm>
            <a:off x="323091" y="3247786"/>
            <a:ext cx="1124709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Sweet Corn Soup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8" name="Content"/>
          <p:cNvSpPr/>
          <p:nvPr>
            <p:custDataLst>
              <p:custData r:id="rId7"/>
            </p:custDataLst>
          </p:nvPr>
        </p:nvSpPr>
        <p:spPr>
          <a:xfrm>
            <a:off x="323091" y="3552586"/>
            <a:ext cx="1124709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Dal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9" name="Content"/>
          <p:cNvSpPr/>
          <p:nvPr>
            <p:custDataLst>
              <p:custData r:id="rId8"/>
            </p:custDataLst>
          </p:nvPr>
        </p:nvSpPr>
        <p:spPr>
          <a:xfrm>
            <a:off x="323091" y="3857386"/>
            <a:ext cx="1124709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Sauted</a:t>
            </a:r>
            <a: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Veg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0" name="Content"/>
          <p:cNvSpPr/>
          <p:nvPr>
            <p:custDataLst>
              <p:custData r:id="rId9"/>
            </p:custDataLst>
          </p:nvPr>
        </p:nvSpPr>
        <p:spPr>
          <a:xfrm>
            <a:off x="323091" y="4162186"/>
            <a:ext cx="1124709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Tomatoe</a:t>
            </a:r>
            <a: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Soup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1" name="Content"/>
          <p:cNvSpPr/>
          <p:nvPr>
            <p:custDataLst>
              <p:custData r:id="rId10"/>
            </p:custDataLst>
          </p:nvPr>
        </p:nvSpPr>
        <p:spPr>
          <a:xfrm>
            <a:off x="323091" y="4466986"/>
            <a:ext cx="1124709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Red Sauce Pasta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2" name="Content"/>
          <p:cNvSpPr/>
          <p:nvPr>
            <p:custDataLst>
              <p:custData r:id="rId11"/>
            </p:custDataLst>
          </p:nvPr>
        </p:nvSpPr>
        <p:spPr>
          <a:xfrm>
            <a:off x="323091" y="4771786"/>
            <a:ext cx="1124709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Dabeli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3" name="Content"/>
          <p:cNvSpPr/>
          <p:nvPr>
            <p:custDataLst>
              <p:custData r:id="rId12"/>
            </p:custDataLst>
          </p:nvPr>
        </p:nvSpPr>
        <p:spPr>
          <a:xfrm>
            <a:off x="323091" y="5076586"/>
            <a:ext cx="1124709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Pav</a:t>
            </a:r>
            <a: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Bhaji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5" name="Scrollbar"/>
          <p:cNvSpPr/>
          <p:nvPr/>
        </p:nvSpPr>
        <p:spPr bwMode="auto">
          <a:xfrm>
            <a:off x="1524000" y="3662128"/>
            <a:ext cx="45719" cy="4526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872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76200" y="685964"/>
            <a:ext cx="8972674" cy="6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WebBrowser"/>
          <p:cNvGrpSpPr/>
          <p:nvPr>
            <p:custDataLst>
              <p:custData r:id="rId1"/>
            </p:custDataLst>
          </p:nvPr>
        </p:nvGrpSpPr>
        <p:grpSpPr>
          <a:xfrm>
            <a:off x="-18926" y="804"/>
            <a:ext cx="9144000" cy="6858000"/>
            <a:chOff x="0" y="0"/>
            <a:chExt cx="9144000" cy="6858000"/>
          </a:xfrm>
          <a:noFill/>
        </p:grpSpPr>
        <p:sp>
          <p:nvSpPr>
            <p:cNvPr id="17" name="Background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grpFill/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8" name="WindowTitle"/>
            <p:cNvSpPr txBox="1"/>
            <p:nvPr/>
          </p:nvSpPr>
          <p:spPr>
            <a:xfrm>
              <a:off x="22515" y="22341"/>
              <a:ext cx="1176028" cy="230832"/>
            </a:xfrm>
            <a:prstGeom prst="rect">
              <a:avLst/>
            </a:prstGeom>
            <a:grp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200" dirty="0" smtClean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Web page title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81598" y="286385"/>
              <a:ext cx="320040" cy="316520"/>
              <a:chOff x="72073" y="221749"/>
              <a:chExt cx="320040" cy="316520"/>
            </a:xfrm>
            <a:grpFill/>
          </p:grpSpPr>
          <p:sp>
            <p:nvSpPr>
              <p:cNvPr id="43" name="Oval 42"/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pFill/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Left Arrow 43"/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grpFill/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453671" y="286384"/>
              <a:ext cx="320040" cy="316520"/>
              <a:chOff x="444146" y="221748"/>
              <a:chExt cx="320040" cy="316520"/>
            </a:xfrm>
            <a:grpFill/>
          </p:grpSpPr>
          <p:sp>
            <p:nvSpPr>
              <p:cNvPr id="41" name="Oval 40"/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pFill/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Right Arrow 41"/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grpFill/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21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  <a:grpFill/>
          </p:grpSpPr>
          <p:cxnSp>
            <p:nvCxnSpPr>
              <p:cNvPr id="36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grpFill/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37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grpFill/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38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grpFill/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grp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grpFill/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WebPageBody"/>
            <p:cNvSpPr/>
            <p:nvPr/>
          </p:nvSpPr>
          <p:spPr>
            <a:xfrm>
              <a:off x="76200" y="685159"/>
              <a:ext cx="8991600" cy="6066801"/>
            </a:xfrm>
            <a:prstGeom prst="rect">
              <a:avLst/>
            </a:prstGeom>
            <a:grpFill/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8386335" y="360579"/>
              <a:ext cx="640645" cy="183940"/>
              <a:chOff x="8303527" y="360579"/>
              <a:chExt cx="640645" cy="183940"/>
            </a:xfrm>
            <a:grpFill/>
          </p:grpSpPr>
          <p:pic>
            <p:nvPicPr>
              <p:cNvPr id="33" name="Picture 2" descr="C:\Users\t-dantay\Documents\Placeholders\home.png"/>
              <p:cNvPicPr>
                <a:picLocks noChangeAspect="1" noChangeArrowheads="1"/>
              </p:cNvPicPr>
              <p:nvPr/>
            </p:nvPicPr>
            <p:blipFill>
              <a:blip r:embed="rId8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34" name="Picture 2" descr="C:\Users\t-dantay\Documents\Placeholders\setting.png"/>
              <p:cNvPicPr>
                <a:picLocks noChangeAspect="1" noChangeArrowheads="1"/>
              </p:cNvPicPr>
              <p:nvPr/>
            </p:nvPicPr>
            <p:blipFill rotWithShape="1">
              <a:blip r:embed="rId8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35" name="Picture 2" descr="C:\Users\t-dantay\Documents\Placeholders\star.png"/>
              <p:cNvPicPr>
                <a:picLocks noChangeAspect="1" noChangeArrowheads="1"/>
              </p:cNvPicPr>
              <p:nvPr/>
            </p:nvPicPr>
            <p:blipFill>
              <a:blip r:embed="rId8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grpFill/>
              <a:extLst/>
            </p:spPr>
          </p:pic>
        </p:grpSp>
        <p:grpSp>
          <p:nvGrpSpPr>
            <p:cNvPr id="24" name="Group 23"/>
            <p:cNvGrpSpPr/>
            <p:nvPr/>
          </p:nvGrpSpPr>
          <p:grpSpPr>
            <a:xfrm>
              <a:off x="923925" y="340846"/>
              <a:ext cx="7142930" cy="228600"/>
              <a:chOff x="923925" y="340846"/>
              <a:chExt cx="7142930" cy="228600"/>
            </a:xfrm>
            <a:grpFill/>
          </p:grpSpPr>
          <p:sp>
            <p:nvSpPr>
              <p:cNvPr id="25" name="UrlBar"/>
              <p:cNvSpPr/>
              <p:nvPr/>
            </p:nvSpPr>
            <p:spPr>
              <a:xfrm>
                <a:off x="923925" y="340846"/>
                <a:ext cx="7142930" cy="228600"/>
              </a:xfrm>
              <a:prstGeom prst="rect">
                <a:avLst/>
              </a:prstGeom>
              <a:grpFill/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http://www.url.com</a:t>
                </a:r>
                <a:endPara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7260350" y="363706"/>
                <a:ext cx="744325" cy="182880"/>
                <a:chOff x="7260350" y="363706"/>
                <a:chExt cx="744325" cy="182880"/>
              </a:xfrm>
              <a:grpFill/>
            </p:grpSpPr>
            <p:pic>
              <p:nvPicPr>
                <p:cNvPr id="27" name="Search" descr="C:\Users\t-dantay\Documents\Placeholders\search.png"/>
                <p:cNvPicPr>
                  <a:picLocks noChangeAspect="1" noChangeArrowheads="1"/>
                </p:cNvPicPr>
                <p:nvPr/>
              </p:nvPicPr>
              <p:blipFill>
                <a:blip r:embed="rId8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260350" y="363706"/>
                  <a:ext cx="182880" cy="182880"/>
                </a:xfrm>
                <a:prstGeom prst="rect">
                  <a:avLst/>
                </a:prstGeom>
                <a:grpFill/>
                <a:extLst/>
              </p:spPr>
            </p:pic>
            <p:pic>
              <p:nvPicPr>
                <p:cNvPr id="28" name="Refresh" descr="C:\Users\t-dantay\Documents\First24\arrowrepeat1.png"/>
                <p:cNvPicPr>
                  <a:picLocks noChangeAspect="1" noChangeArrowheads="1"/>
                </p:cNvPicPr>
                <p:nvPr/>
              </p:nvPicPr>
              <p:blipFill>
                <a:blip r:embed="rId8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4400" y="363706"/>
                  <a:ext cx="182880" cy="182880"/>
                </a:xfrm>
                <a:prstGeom prst="rect">
                  <a:avLst/>
                </a:prstGeom>
                <a:grpFill/>
                <a:extLst/>
              </p:spPr>
            </p:pic>
            <p:pic>
              <p:nvPicPr>
                <p:cNvPr id="29" name="Drop Down" descr="C:\Users\t-dantay\Documents\First24\arrowsimple1.png"/>
                <p:cNvPicPr>
                  <a:picLocks noChangeAspect="1" noChangeArrowheads="1"/>
                </p:cNvPicPr>
                <p:nvPr/>
              </p:nvPicPr>
              <p:blipFill>
                <a:blip r:embed="rId8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7476150" y="409426"/>
                  <a:ext cx="91440" cy="91440"/>
                </a:xfrm>
                <a:prstGeom prst="rect">
                  <a:avLst/>
                </a:prstGeom>
                <a:grpFill/>
                <a:extLst/>
              </p:spPr>
            </p:pic>
            <p:grpSp>
              <p:nvGrpSpPr>
                <p:cNvPr id="30" name="X"/>
                <p:cNvGrpSpPr/>
                <p:nvPr/>
              </p:nvGrpSpPr>
              <p:grpSpPr>
                <a:xfrm>
                  <a:off x="7913235" y="409426"/>
                  <a:ext cx="91440" cy="91440"/>
                  <a:chOff x="4687215" y="1739180"/>
                  <a:chExt cx="91440" cy="91440"/>
                </a:xfrm>
                <a:grpFill/>
              </p:grpSpPr>
              <p:cxnSp>
                <p:nvCxnSpPr>
                  <p:cNvPr id="31" name="Straight Connector 30"/>
                  <p:cNvCxnSpPr/>
                  <p:nvPr/>
                </p:nvCxnSpPr>
                <p:spPr>
                  <a:xfrm flipV="1">
                    <a:off x="4687215" y="1739180"/>
                    <a:ext cx="91440" cy="91440"/>
                  </a:xfrm>
                  <a:prstGeom prst="line">
                    <a:avLst/>
                  </a:prstGeom>
                  <a:grpFill/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4687215" y="1739180"/>
                    <a:ext cx="91440" cy="91440"/>
                  </a:xfrm>
                  <a:prstGeom prst="line">
                    <a:avLst/>
                  </a:prstGeom>
                  <a:grpFill/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</p:grpSp>
          </p:grpSp>
        </p:grpSp>
      </p:grpSp>
      <p:sp>
        <p:nvSpPr>
          <p:cNvPr id="99" name="DownArrow"/>
          <p:cNvSpPr>
            <a:spLocks/>
          </p:cNvSpPr>
          <p:nvPr/>
        </p:nvSpPr>
        <p:spPr bwMode="auto">
          <a:xfrm rot="5400000">
            <a:off x="2987040" y="3021984"/>
            <a:ext cx="45719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sp>
        <p:nvSpPr>
          <p:cNvPr id="84" name="DownArrow"/>
          <p:cNvSpPr>
            <a:spLocks/>
          </p:cNvSpPr>
          <p:nvPr/>
        </p:nvSpPr>
        <p:spPr bwMode="auto">
          <a:xfrm rot="5400000">
            <a:off x="1607869" y="3055669"/>
            <a:ext cx="60862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sp>
        <p:nvSpPr>
          <p:cNvPr id="85" name="DownArrow"/>
          <p:cNvSpPr>
            <a:spLocks/>
          </p:cNvSpPr>
          <p:nvPr/>
        </p:nvSpPr>
        <p:spPr bwMode="auto">
          <a:xfrm rot="5400000">
            <a:off x="1607869" y="2811731"/>
            <a:ext cx="60862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sp>
        <p:nvSpPr>
          <p:cNvPr id="89" name="DownArrow"/>
          <p:cNvSpPr>
            <a:spLocks/>
          </p:cNvSpPr>
          <p:nvPr/>
        </p:nvSpPr>
        <p:spPr bwMode="auto">
          <a:xfrm rot="5400000">
            <a:off x="1607869" y="2583131"/>
            <a:ext cx="60862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73276" y="685800"/>
            <a:ext cx="8462029" cy="543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969" y="5680319"/>
            <a:ext cx="1656231" cy="10724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29735" y="5419698"/>
            <a:ext cx="1072446" cy="15936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100" y="5680319"/>
            <a:ext cx="1608300" cy="10724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680319"/>
            <a:ext cx="1600591" cy="10624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37" b="11141"/>
          <a:stretch/>
        </p:blipFill>
        <p:spPr>
          <a:xfrm>
            <a:off x="7312817" y="5682811"/>
            <a:ext cx="1526383" cy="1069953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210310" y="1371600"/>
            <a:ext cx="8645531" cy="609600"/>
            <a:chOff x="210310" y="2819400"/>
            <a:chExt cx="8645531" cy="609600"/>
          </a:xfrm>
          <a:solidFill>
            <a:srgbClr val="BCE292"/>
          </a:solidFill>
        </p:grpSpPr>
        <p:sp>
          <p:nvSpPr>
            <p:cNvPr id="73" name="Rectangle 72"/>
            <p:cNvSpPr/>
            <p:nvPr/>
          </p:nvSpPr>
          <p:spPr>
            <a:xfrm>
              <a:off x="210310" y="2819400"/>
              <a:ext cx="8645531" cy="6096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864070" y="2953715"/>
              <a:ext cx="1981200" cy="33855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  <a:latin typeface="Segoe UI Semibold" panose="020B0702040204020203" pitchFamily="34" charset="0"/>
                </a:rPr>
                <a:t>Apr 17 – 23, 2017</a:t>
              </a:r>
              <a:endParaRPr lang="en-US" sz="1600" b="1" dirty="0">
                <a:solidFill>
                  <a:schemeClr val="bg1"/>
                </a:solidFill>
                <a:latin typeface="Segoe UI Semibold" panose="020B0702040204020203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304800" y="685800"/>
            <a:ext cx="2549870" cy="6463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  <a:latin typeface="Gungsuh" panose="02030600000101010101" pitchFamily="18" charset="-127"/>
                <a:ea typeface="Gungsuh" panose="02030600000101010101" pitchFamily="18" charset="-127"/>
                <a:cs typeface="MV Boli" panose="02000500030200090000" pitchFamily="2" charset="0"/>
              </a:rPr>
              <a:t>G.ro.me</a:t>
            </a:r>
            <a:endParaRPr lang="en-US" sz="3600" b="1" dirty="0">
              <a:solidFill>
                <a:srgbClr val="00B050"/>
              </a:solidFill>
              <a:latin typeface="Gungsuh" panose="02030600000101010101" pitchFamily="18" charset="-127"/>
              <a:ea typeface="Gungsuh" panose="02030600000101010101" pitchFamily="18" charset="-127"/>
              <a:cs typeface="MV Boli" panose="02000500030200090000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560892"/>
            <a:ext cx="228600" cy="228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9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77403" y="1560892"/>
            <a:ext cx="228600" cy="228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3" name="Content"/>
          <p:cNvSpPr/>
          <p:nvPr>
            <p:custDataLst>
              <p:custData r:id="rId2"/>
            </p:custDataLst>
          </p:nvPr>
        </p:nvSpPr>
        <p:spPr>
          <a:xfrm>
            <a:off x="6702010" y="1560892"/>
            <a:ext cx="704954" cy="267908"/>
          </a:xfrm>
          <a:prstGeom prst="roundRect">
            <a:avLst>
              <a:gd name="adj" fmla="val 28629"/>
            </a:avLst>
          </a:prstGeom>
          <a:solidFill>
            <a:srgbClr val="00B050"/>
          </a:solidFill>
          <a:ln w="3175">
            <a:noFill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Segoe UI Semibold" panose="020B0702040204020203" pitchFamily="34" charset="0"/>
                <a:cs typeface="Segoe UI" pitchFamily="34" charset="0"/>
              </a:rPr>
              <a:t>Save</a:t>
            </a:r>
          </a:p>
        </p:txBody>
      </p:sp>
      <p:sp>
        <p:nvSpPr>
          <p:cNvPr id="95" name="Content"/>
          <p:cNvSpPr/>
          <p:nvPr>
            <p:custDataLst>
              <p:custData r:id="rId3"/>
            </p:custDataLst>
          </p:nvPr>
        </p:nvSpPr>
        <p:spPr>
          <a:xfrm>
            <a:off x="7540210" y="1560892"/>
            <a:ext cx="1164615" cy="267908"/>
          </a:xfrm>
          <a:prstGeom prst="roundRect">
            <a:avLst>
              <a:gd name="adj" fmla="val 28629"/>
            </a:avLst>
          </a:prstGeom>
          <a:solidFill>
            <a:srgbClr val="00B050"/>
          </a:solidFill>
          <a:ln w="3175">
            <a:noFill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05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" pitchFamily="34" charset="0"/>
              </a:rPr>
              <a:t>Grocery List</a:t>
            </a:r>
            <a:endParaRPr lang="en-US" sz="1050" dirty="0">
              <a:solidFill>
                <a:schemeClr val="bg1"/>
              </a:solidFill>
              <a:latin typeface="Segoe UI Semibold" panose="020B0702040204020203" pitchFamily="34" charset="0"/>
              <a:cs typeface="Segoe UI" pitchFamily="34" charset="0"/>
            </a:endParaRPr>
          </a:p>
        </p:txBody>
      </p:sp>
      <p:graphicFrame>
        <p:nvGraphicFramePr>
          <p:cNvPr id="96" name="Table"/>
          <p:cNvGraphicFramePr>
            <a:graphicFrameLocks noGrp="1"/>
          </p:cNvGraphicFramePr>
          <p:nvPr>
            <p:custDataLst>
              <p:custData r:id="rId4"/>
            </p:custDataLst>
            <p:extLst>
              <p:ext uri="{D42A27DB-BD31-4B8C-83A1-F6EECF244321}">
                <p14:modId xmlns:p14="http://schemas.microsoft.com/office/powerpoint/2010/main" val="788381920"/>
              </p:ext>
            </p:extLst>
          </p:nvPr>
        </p:nvGraphicFramePr>
        <p:xfrm>
          <a:off x="1676400" y="2057400"/>
          <a:ext cx="7162800" cy="2352843"/>
        </p:xfrm>
        <a:graphic>
          <a:graphicData uri="http://schemas.openxmlformats.org/drawingml/2006/table">
            <a:tbl>
              <a:tblPr firstRow="1">
                <a:effectLst/>
                <a:tableStyleId>{8EC20E35-A176-4012-BC5E-935CFFF8708E}</a:tableStyleId>
              </a:tblPr>
              <a:tblGrid>
                <a:gridCol w="304800"/>
                <a:gridCol w="533400"/>
                <a:gridCol w="914400"/>
                <a:gridCol w="914400"/>
                <a:gridCol w="852739"/>
                <a:gridCol w="899861"/>
                <a:gridCol w="914400"/>
                <a:gridCol w="914400"/>
                <a:gridCol w="914400"/>
              </a:tblGrid>
              <a:tr h="3676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dirty="0" smtClean="0">
                        <a:solidFill>
                          <a:srgbClr val="00C891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Meal</a:t>
                      </a:r>
                      <a:r>
                        <a:rPr lang="en-US" sz="9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Fri</a:t>
                      </a:r>
                      <a:r>
                        <a:rPr lang="en-US" sz="9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4/14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Sat 4/15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Sun 4/16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Mon 4/17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Tue 4/18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Wed 4/19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Thur</a:t>
                      </a: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4/20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88211">
                <a:tc>
                  <a:txBody>
                    <a:bodyPr/>
                    <a:lstStyle/>
                    <a:p>
                      <a:pPr algn="ctr"/>
                      <a:endParaRPr lang="en-US" sz="800" b="1" dirty="0" smtClean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  <a:p>
                      <a:pPr algn="ctr"/>
                      <a:endParaRPr lang="en-US" sz="800" b="1" dirty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/>
                      <a:endParaRPr kumimoji="0" 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rtl="0" eaLnBrk="1" latinLnBrk="0" hangingPunct="1"/>
                      <a:r>
                        <a:rPr kumimoji="0" lang="en-US" sz="7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Breakfast</a:t>
                      </a: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441158"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algn="l" rtl="0" eaLnBrk="1" latinLnBrk="0" hangingPunct="1"/>
                      <a:r>
                        <a:rPr kumimoji="0" lang="en-US" sz="7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Lunch</a:t>
                      </a: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  <a:tr h="955842">
                <a:tc>
                  <a:txBody>
                    <a:bodyPr/>
                    <a:lstStyle/>
                    <a:p>
                      <a:pPr algn="ctr"/>
                      <a:endParaRPr lang="en-US" sz="800" b="1" dirty="0" smtClean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l"/>
                      <a:r>
                        <a:rPr kumimoji="0" lang="en-US" sz="7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Dinner</a:t>
                      </a: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222692" y="2057400"/>
            <a:ext cx="1377508" cy="3505200"/>
            <a:chOff x="371822" y="2057400"/>
            <a:chExt cx="1228378" cy="3505200"/>
          </a:xfrm>
          <a:solidFill>
            <a:schemeClr val="accent4">
              <a:lumMod val="75000"/>
            </a:schemeClr>
          </a:solidFill>
        </p:grpSpPr>
        <p:sp>
          <p:nvSpPr>
            <p:cNvPr id="105" name="Background"/>
            <p:cNvSpPr/>
            <p:nvPr/>
          </p:nvSpPr>
          <p:spPr>
            <a:xfrm>
              <a:off x="371822" y="2057400"/>
              <a:ext cx="1228378" cy="3505200"/>
            </a:xfrm>
            <a:prstGeom prst="rect">
              <a:avLst/>
            </a:prstGeom>
            <a:grp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bg1"/>
                </a:solidFill>
              </a:endParaRPr>
            </a:p>
          </p:txBody>
        </p:sp>
        <p:sp>
          <p:nvSpPr>
            <p:cNvPr id="106" name="Content"/>
            <p:cNvSpPr/>
            <p:nvPr>
              <p:custDataLst>
                <p:custData r:id="rId79"/>
              </p:custDataLst>
            </p:nvPr>
          </p:nvSpPr>
          <p:spPr>
            <a:xfrm>
              <a:off x="371822" y="2362200"/>
              <a:ext cx="1228378" cy="267908"/>
            </a:xfrm>
            <a:prstGeom prst="roundRect">
              <a:avLst>
                <a:gd name="adj" fmla="val 0"/>
              </a:avLst>
            </a:prstGeom>
            <a:grpFill/>
            <a:ln w="3175">
              <a:solidFill>
                <a:schemeClr val="bg1"/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  <a:latin typeface="Segoe UI" pitchFamily="34" charset="0"/>
                  <a:cs typeface="Segoe UI" pitchFamily="34" charset="0"/>
                </a:rPr>
                <a:t>Breakfast</a:t>
              </a:r>
              <a:endParaRPr lang="en-US" sz="9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Title"/>
            <p:cNvSpPr txBox="1"/>
            <p:nvPr/>
          </p:nvSpPr>
          <p:spPr>
            <a:xfrm>
              <a:off x="381000" y="2108284"/>
              <a:ext cx="1162211" cy="2308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900" b="1" dirty="0" smtClean="0">
                  <a:solidFill>
                    <a:schemeClr val="bg1"/>
                  </a:solidFill>
                  <a:latin typeface="Segoe UI" pitchFamily="34" charset="0"/>
                  <a:cs typeface="Segoe UI" pitchFamily="34" charset="0"/>
                </a:rPr>
                <a:t>Select Dishes</a:t>
              </a:r>
              <a:endParaRPr lang="en-US" sz="900" b="1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Content"/>
            <p:cNvSpPr/>
            <p:nvPr>
              <p:custDataLst>
                <p:custData r:id="rId80"/>
              </p:custDataLst>
            </p:nvPr>
          </p:nvSpPr>
          <p:spPr>
            <a:xfrm>
              <a:off x="371822" y="2627692"/>
              <a:ext cx="1228378" cy="267908"/>
            </a:xfrm>
            <a:prstGeom prst="roundRect">
              <a:avLst>
                <a:gd name="adj" fmla="val 0"/>
              </a:avLst>
            </a:prstGeom>
            <a:grpFill/>
            <a:ln w="3175">
              <a:solidFill>
                <a:schemeClr val="bg1"/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r>
                <a:rPr lang="en-US" sz="900" dirty="0" smtClean="0">
                  <a:solidFill>
                    <a:schemeClr val="bg1"/>
                  </a:solidFill>
                  <a:latin typeface="Segoe UI" pitchFamily="34" charset="0"/>
                  <a:cs typeface="Segoe UI" pitchFamily="34" charset="0"/>
                </a:rPr>
                <a:t>Lunch</a:t>
              </a:r>
              <a:endParaRPr lang="en-US" sz="9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109" name="Content"/>
            <p:cNvSpPr/>
            <p:nvPr>
              <p:custDataLst>
                <p:custData r:id="rId81"/>
              </p:custDataLst>
            </p:nvPr>
          </p:nvSpPr>
          <p:spPr>
            <a:xfrm>
              <a:off x="371822" y="2895600"/>
              <a:ext cx="1228378" cy="267908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r>
                <a:rPr lang="en-US" sz="900" b="1" dirty="0" smtClean="0">
                  <a:solidFill>
                    <a:schemeClr val="bg1"/>
                  </a:solidFill>
                  <a:latin typeface="Segoe UI" pitchFamily="34" charset="0"/>
                  <a:cs typeface="Segoe UI" pitchFamily="34" charset="0"/>
                </a:rPr>
                <a:t>Dinner</a:t>
              </a:r>
              <a:endParaRPr lang="en-US" sz="900" b="1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110" name="DownArrow"/>
            <p:cNvSpPr>
              <a:spLocks/>
            </p:cNvSpPr>
            <p:nvPr/>
          </p:nvSpPr>
          <p:spPr bwMode="auto">
            <a:xfrm rot="5400000">
              <a:off x="1455469" y="2446069"/>
              <a:ext cx="60862" cy="76200"/>
            </a:xfrm>
            <a:custGeom>
              <a:avLst/>
              <a:gdLst>
                <a:gd name="connsiteX0" fmla="*/ 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1463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66200 w 88508"/>
                <a:gd name="connsiteY5" fmla="*/ 57712 h 100794"/>
                <a:gd name="connsiteX6" fmla="*/ 14630 w 88508"/>
                <a:gd name="connsiteY6" fmla="*/ 0 h 100794"/>
                <a:gd name="connsiteX0" fmla="*/ 0 w 73878"/>
                <a:gd name="connsiteY0" fmla="*/ 0 h 108109"/>
                <a:gd name="connsiteX1" fmla="*/ 29624 w 73878"/>
                <a:gd name="connsiteY1" fmla="*/ 0 h 108109"/>
                <a:gd name="connsiteX2" fmla="*/ 73878 w 73878"/>
                <a:gd name="connsiteY2" fmla="*/ 50397 h 108109"/>
                <a:gd name="connsiteX3" fmla="*/ 29624 w 73878"/>
                <a:gd name="connsiteY3" fmla="*/ 100794 h 108109"/>
                <a:gd name="connsiteX4" fmla="*/ 7315 w 73878"/>
                <a:gd name="connsiteY4" fmla="*/ 108109 h 108109"/>
                <a:gd name="connsiteX5" fmla="*/ 51570 w 73878"/>
                <a:gd name="connsiteY5" fmla="*/ 57712 h 108109"/>
                <a:gd name="connsiteX6" fmla="*/ 0 w 73878"/>
                <a:gd name="connsiteY6" fmla="*/ 0 h 108109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5225 w 77533"/>
                <a:gd name="connsiteY5" fmla="*/ 57712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1570 w 77533"/>
                <a:gd name="connsiteY5" fmla="*/ 46739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8716 w 77533"/>
                <a:gd name="connsiteY5" fmla="*/ 49120 h 100794"/>
                <a:gd name="connsiteX6" fmla="*/ 3655 w 77533"/>
                <a:gd name="connsiteY6" fmla="*/ 0 h 100794"/>
                <a:gd name="connsiteX0" fmla="*/ 0 w 73878"/>
                <a:gd name="connsiteY0" fmla="*/ 0 h 104280"/>
                <a:gd name="connsiteX1" fmla="*/ 29624 w 73878"/>
                <a:gd name="connsiteY1" fmla="*/ 0 h 104280"/>
                <a:gd name="connsiteX2" fmla="*/ 73878 w 73878"/>
                <a:gd name="connsiteY2" fmla="*/ 50397 h 104280"/>
                <a:gd name="connsiteX3" fmla="*/ 29624 w 73878"/>
                <a:gd name="connsiteY3" fmla="*/ 100794 h 104280"/>
                <a:gd name="connsiteX4" fmla="*/ 13016 w 73878"/>
                <a:gd name="connsiteY4" fmla="*/ 104280 h 104280"/>
                <a:gd name="connsiteX5" fmla="*/ 55061 w 73878"/>
                <a:gd name="connsiteY5" fmla="*/ 49120 h 104280"/>
                <a:gd name="connsiteX6" fmla="*/ 0 w 73878"/>
                <a:gd name="connsiteY6" fmla="*/ 0 h 104280"/>
                <a:gd name="connsiteX0" fmla="*/ 1272 w 60862"/>
                <a:gd name="connsiteY0" fmla="*/ 2381 h 104280"/>
                <a:gd name="connsiteX1" fmla="*/ 16608 w 60862"/>
                <a:gd name="connsiteY1" fmla="*/ 0 h 104280"/>
                <a:gd name="connsiteX2" fmla="*/ 60862 w 60862"/>
                <a:gd name="connsiteY2" fmla="*/ 50397 h 104280"/>
                <a:gd name="connsiteX3" fmla="*/ 16608 w 60862"/>
                <a:gd name="connsiteY3" fmla="*/ 100794 h 104280"/>
                <a:gd name="connsiteX4" fmla="*/ 0 w 60862"/>
                <a:gd name="connsiteY4" fmla="*/ 104280 h 104280"/>
                <a:gd name="connsiteX5" fmla="*/ 42045 w 60862"/>
                <a:gd name="connsiteY5" fmla="*/ 49120 h 104280"/>
                <a:gd name="connsiteX6" fmla="*/ 1272 w 60862"/>
                <a:gd name="connsiteY6" fmla="*/ 2381 h 104280"/>
                <a:gd name="connsiteX0" fmla="*/ 1272 w 60862"/>
                <a:gd name="connsiteY0" fmla="*/ 2381 h 100794"/>
                <a:gd name="connsiteX1" fmla="*/ 16608 w 60862"/>
                <a:gd name="connsiteY1" fmla="*/ 0 h 100794"/>
                <a:gd name="connsiteX2" fmla="*/ 60862 w 60862"/>
                <a:gd name="connsiteY2" fmla="*/ 50397 h 100794"/>
                <a:gd name="connsiteX3" fmla="*/ 16608 w 60862"/>
                <a:gd name="connsiteY3" fmla="*/ 100794 h 100794"/>
                <a:gd name="connsiteX4" fmla="*/ 0 w 60862"/>
                <a:gd name="connsiteY4" fmla="*/ 94755 h 100794"/>
                <a:gd name="connsiteX5" fmla="*/ 42045 w 60862"/>
                <a:gd name="connsiteY5" fmla="*/ 49120 h 100794"/>
                <a:gd name="connsiteX6" fmla="*/ 1272 w 60862"/>
                <a:gd name="connsiteY6" fmla="*/ 2381 h 10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62" h="100794">
                  <a:moveTo>
                    <a:pt x="1272" y="2381"/>
                  </a:moveTo>
                  <a:lnTo>
                    <a:pt x="16608" y="0"/>
                  </a:lnTo>
                  <a:lnTo>
                    <a:pt x="60862" y="50397"/>
                  </a:lnTo>
                  <a:lnTo>
                    <a:pt x="16608" y="100794"/>
                  </a:lnTo>
                  <a:lnTo>
                    <a:pt x="0" y="94755"/>
                  </a:lnTo>
                  <a:lnTo>
                    <a:pt x="42045" y="49120"/>
                  </a:lnTo>
                  <a:lnTo>
                    <a:pt x="1272" y="2381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+mn-cs"/>
              </a:endParaRPr>
            </a:p>
          </p:txBody>
        </p:sp>
        <p:sp>
          <p:nvSpPr>
            <p:cNvPr id="111" name="DownArrow"/>
            <p:cNvSpPr>
              <a:spLocks/>
            </p:cNvSpPr>
            <p:nvPr/>
          </p:nvSpPr>
          <p:spPr bwMode="auto">
            <a:xfrm rot="5400000">
              <a:off x="1455469" y="2979469"/>
              <a:ext cx="60862" cy="76200"/>
            </a:xfrm>
            <a:custGeom>
              <a:avLst/>
              <a:gdLst>
                <a:gd name="connsiteX0" fmla="*/ 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1463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66200 w 88508"/>
                <a:gd name="connsiteY5" fmla="*/ 57712 h 100794"/>
                <a:gd name="connsiteX6" fmla="*/ 14630 w 88508"/>
                <a:gd name="connsiteY6" fmla="*/ 0 h 100794"/>
                <a:gd name="connsiteX0" fmla="*/ 0 w 73878"/>
                <a:gd name="connsiteY0" fmla="*/ 0 h 108109"/>
                <a:gd name="connsiteX1" fmla="*/ 29624 w 73878"/>
                <a:gd name="connsiteY1" fmla="*/ 0 h 108109"/>
                <a:gd name="connsiteX2" fmla="*/ 73878 w 73878"/>
                <a:gd name="connsiteY2" fmla="*/ 50397 h 108109"/>
                <a:gd name="connsiteX3" fmla="*/ 29624 w 73878"/>
                <a:gd name="connsiteY3" fmla="*/ 100794 h 108109"/>
                <a:gd name="connsiteX4" fmla="*/ 7315 w 73878"/>
                <a:gd name="connsiteY4" fmla="*/ 108109 h 108109"/>
                <a:gd name="connsiteX5" fmla="*/ 51570 w 73878"/>
                <a:gd name="connsiteY5" fmla="*/ 57712 h 108109"/>
                <a:gd name="connsiteX6" fmla="*/ 0 w 73878"/>
                <a:gd name="connsiteY6" fmla="*/ 0 h 108109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5225 w 77533"/>
                <a:gd name="connsiteY5" fmla="*/ 57712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1570 w 77533"/>
                <a:gd name="connsiteY5" fmla="*/ 46739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8716 w 77533"/>
                <a:gd name="connsiteY5" fmla="*/ 49120 h 100794"/>
                <a:gd name="connsiteX6" fmla="*/ 3655 w 77533"/>
                <a:gd name="connsiteY6" fmla="*/ 0 h 100794"/>
                <a:gd name="connsiteX0" fmla="*/ 0 w 73878"/>
                <a:gd name="connsiteY0" fmla="*/ 0 h 104280"/>
                <a:gd name="connsiteX1" fmla="*/ 29624 w 73878"/>
                <a:gd name="connsiteY1" fmla="*/ 0 h 104280"/>
                <a:gd name="connsiteX2" fmla="*/ 73878 w 73878"/>
                <a:gd name="connsiteY2" fmla="*/ 50397 h 104280"/>
                <a:gd name="connsiteX3" fmla="*/ 29624 w 73878"/>
                <a:gd name="connsiteY3" fmla="*/ 100794 h 104280"/>
                <a:gd name="connsiteX4" fmla="*/ 13016 w 73878"/>
                <a:gd name="connsiteY4" fmla="*/ 104280 h 104280"/>
                <a:gd name="connsiteX5" fmla="*/ 55061 w 73878"/>
                <a:gd name="connsiteY5" fmla="*/ 49120 h 104280"/>
                <a:gd name="connsiteX6" fmla="*/ 0 w 73878"/>
                <a:gd name="connsiteY6" fmla="*/ 0 h 104280"/>
                <a:gd name="connsiteX0" fmla="*/ 1272 w 60862"/>
                <a:gd name="connsiteY0" fmla="*/ 2381 h 104280"/>
                <a:gd name="connsiteX1" fmla="*/ 16608 w 60862"/>
                <a:gd name="connsiteY1" fmla="*/ 0 h 104280"/>
                <a:gd name="connsiteX2" fmla="*/ 60862 w 60862"/>
                <a:gd name="connsiteY2" fmla="*/ 50397 h 104280"/>
                <a:gd name="connsiteX3" fmla="*/ 16608 w 60862"/>
                <a:gd name="connsiteY3" fmla="*/ 100794 h 104280"/>
                <a:gd name="connsiteX4" fmla="*/ 0 w 60862"/>
                <a:gd name="connsiteY4" fmla="*/ 104280 h 104280"/>
                <a:gd name="connsiteX5" fmla="*/ 42045 w 60862"/>
                <a:gd name="connsiteY5" fmla="*/ 49120 h 104280"/>
                <a:gd name="connsiteX6" fmla="*/ 1272 w 60862"/>
                <a:gd name="connsiteY6" fmla="*/ 2381 h 104280"/>
                <a:gd name="connsiteX0" fmla="*/ 1272 w 60862"/>
                <a:gd name="connsiteY0" fmla="*/ 2381 h 100794"/>
                <a:gd name="connsiteX1" fmla="*/ 16608 w 60862"/>
                <a:gd name="connsiteY1" fmla="*/ 0 h 100794"/>
                <a:gd name="connsiteX2" fmla="*/ 60862 w 60862"/>
                <a:gd name="connsiteY2" fmla="*/ 50397 h 100794"/>
                <a:gd name="connsiteX3" fmla="*/ 16608 w 60862"/>
                <a:gd name="connsiteY3" fmla="*/ 100794 h 100794"/>
                <a:gd name="connsiteX4" fmla="*/ 0 w 60862"/>
                <a:gd name="connsiteY4" fmla="*/ 94755 h 100794"/>
                <a:gd name="connsiteX5" fmla="*/ 42045 w 60862"/>
                <a:gd name="connsiteY5" fmla="*/ 49120 h 100794"/>
                <a:gd name="connsiteX6" fmla="*/ 1272 w 60862"/>
                <a:gd name="connsiteY6" fmla="*/ 2381 h 10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62" h="100794">
                  <a:moveTo>
                    <a:pt x="1272" y="2381"/>
                  </a:moveTo>
                  <a:lnTo>
                    <a:pt x="16608" y="0"/>
                  </a:lnTo>
                  <a:lnTo>
                    <a:pt x="60862" y="50397"/>
                  </a:lnTo>
                  <a:lnTo>
                    <a:pt x="16608" y="100794"/>
                  </a:lnTo>
                  <a:lnTo>
                    <a:pt x="0" y="94755"/>
                  </a:lnTo>
                  <a:lnTo>
                    <a:pt x="42045" y="49120"/>
                  </a:lnTo>
                  <a:lnTo>
                    <a:pt x="1272" y="2381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+mn-cs"/>
              </a:endParaRPr>
            </a:p>
          </p:txBody>
        </p:sp>
        <p:sp>
          <p:nvSpPr>
            <p:cNvPr id="112" name="DownArrow"/>
            <p:cNvSpPr>
              <a:spLocks/>
            </p:cNvSpPr>
            <p:nvPr/>
          </p:nvSpPr>
          <p:spPr bwMode="auto">
            <a:xfrm rot="5400000">
              <a:off x="1455469" y="2735531"/>
              <a:ext cx="60862" cy="76200"/>
            </a:xfrm>
            <a:custGeom>
              <a:avLst/>
              <a:gdLst>
                <a:gd name="connsiteX0" fmla="*/ 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1463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66200 w 88508"/>
                <a:gd name="connsiteY5" fmla="*/ 57712 h 100794"/>
                <a:gd name="connsiteX6" fmla="*/ 14630 w 88508"/>
                <a:gd name="connsiteY6" fmla="*/ 0 h 100794"/>
                <a:gd name="connsiteX0" fmla="*/ 0 w 73878"/>
                <a:gd name="connsiteY0" fmla="*/ 0 h 108109"/>
                <a:gd name="connsiteX1" fmla="*/ 29624 w 73878"/>
                <a:gd name="connsiteY1" fmla="*/ 0 h 108109"/>
                <a:gd name="connsiteX2" fmla="*/ 73878 w 73878"/>
                <a:gd name="connsiteY2" fmla="*/ 50397 h 108109"/>
                <a:gd name="connsiteX3" fmla="*/ 29624 w 73878"/>
                <a:gd name="connsiteY3" fmla="*/ 100794 h 108109"/>
                <a:gd name="connsiteX4" fmla="*/ 7315 w 73878"/>
                <a:gd name="connsiteY4" fmla="*/ 108109 h 108109"/>
                <a:gd name="connsiteX5" fmla="*/ 51570 w 73878"/>
                <a:gd name="connsiteY5" fmla="*/ 57712 h 108109"/>
                <a:gd name="connsiteX6" fmla="*/ 0 w 73878"/>
                <a:gd name="connsiteY6" fmla="*/ 0 h 108109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5225 w 77533"/>
                <a:gd name="connsiteY5" fmla="*/ 57712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1570 w 77533"/>
                <a:gd name="connsiteY5" fmla="*/ 46739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8716 w 77533"/>
                <a:gd name="connsiteY5" fmla="*/ 49120 h 100794"/>
                <a:gd name="connsiteX6" fmla="*/ 3655 w 77533"/>
                <a:gd name="connsiteY6" fmla="*/ 0 h 100794"/>
                <a:gd name="connsiteX0" fmla="*/ 0 w 73878"/>
                <a:gd name="connsiteY0" fmla="*/ 0 h 104280"/>
                <a:gd name="connsiteX1" fmla="*/ 29624 w 73878"/>
                <a:gd name="connsiteY1" fmla="*/ 0 h 104280"/>
                <a:gd name="connsiteX2" fmla="*/ 73878 w 73878"/>
                <a:gd name="connsiteY2" fmla="*/ 50397 h 104280"/>
                <a:gd name="connsiteX3" fmla="*/ 29624 w 73878"/>
                <a:gd name="connsiteY3" fmla="*/ 100794 h 104280"/>
                <a:gd name="connsiteX4" fmla="*/ 13016 w 73878"/>
                <a:gd name="connsiteY4" fmla="*/ 104280 h 104280"/>
                <a:gd name="connsiteX5" fmla="*/ 55061 w 73878"/>
                <a:gd name="connsiteY5" fmla="*/ 49120 h 104280"/>
                <a:gd name="connsiteX6" fmla="*/ 0 w 73878"/>
                <a:gd name="connsiteY6" fmla="*/ 0 h 104280"/>
                <a:gd name="connsiteX0" fmla="*/ 1272 w 60862"/>
                <a:gd name="connsiteY0" fmla="*/ 2381 h 104280"/>
                <a:gd name="connsiteX1" fmla="*/ 16608 w 60862"/>
                <a:gd name="connsiteY1" fmla="*/ 0 h 104280"/>
                <a:gd name="connsiteX2" fmla="*/ 60862 w 60862"/>
                <a:gd name="connsiteY2" fmla="*/ 50397 h 104280"/>
                <a:gd name="connsiteX3" fmla="*/ 16608 w 60862"/>
                <a:gd name="connsiteY3" fmla="*/ 100794 h 104280"/>
                <a:gd name="connsiteX4" fmla="*/ 0 w 60862"/>
                <a:gd name="connsiteY4" fmla="*/ 104280 h 104280"/>
                <a:gd name="connsiteX5" fmla="*/ 42045 w 60862"/>
                <a:gd name="connsiteY5" fmla="*/ 49120 h 104280"/>
                <a:gd name="connsiteX6" fmla="*/ 1272 w 60862"/>
                <a:gd name="connsiteY6" fmla="*/ 2381 h 104280"/>
                <a:gd name="connsiteX0" fmla="*/ 1272 w 60862"/>
                <a:gd name="connsiteY0" fmla="*/ 2381 h 100794"/>
                <a:gd name="connsiteX1" fmla="*/ 16608 w 60862"/>
                <a:gd name="connsiteY1" fmla="*/ 0 h 100794"/>
                <a:gd name="connsiteX2" fmla="*/ 60862 w 60862"/>
                <a:gd name="connsiteY2" fmla="*/ 50397 h 100794"/>
                <a:gd name="connsiteX3" fmla="*/ 16608 w 60862"/>
                <a:gd name="connsiteY3" fmla="*/ 100794 h 100794"/>
                <a:gd name="connsiteX4" fmla="*/ 0 w 60862"/>
                <a:gd name="connsiteY4" fmla="*/ 94755 h 100794"/>
                <a:gd name="connsiteX5" fmla="*/ 42045 w 60862"/>
                <a:gd name="connsiteY5" fmla="*/ 49120 h 100794"/>
                <a:gd name="connsiteX6" fmla="*/ 1272 w 60862"/>
                <a:gd name="connsiteY6" fmla="*/ 2381 h 10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62" h="100794">
                  <a:moveTo>
                    <a:pt x="1272" y="2381"/>
                  </a:moveTo>
                  <a:lnTo>
                    <a:pt x="16608" y="0"/>
                  </a:lnTo>
                  <a:lnTo>
                    <a:pt x="60862" y="50397"/>
                  </a:lnTo>
                  <a:lnTo>
                    <a:pt x="16608" y="100794"/>
                  </a:lnTo>
                  <a:lnTo>
                    <a:pt x="0" y="94755"/>
                  </a:lnTo>
                  <a:lnTo>
                    <a:pt x="42045" y="49120"/>
                  </a:lnTo>
                  <a:lnTo>
                    <a:pt x="1272" y="2381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"/>
                <a:ea typeface="+mn-ea"/>
                <a:cs typeface="+mn-cs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707312" y="2110325"/>
            <a:ext cx="247900" cy="1614637"/>
            <a:chOff x="1733300" y="2119163"/>
            <a:chExt cx="247900" cy="1614637"/>
          </a:xfrm>
        </p:grpSpPr>
        <p:grpSp>
          <p:nvGrpSpPr>
            <p:cNvPr id="97" name="Group 96"/>
            <p:cNvGrpSpPr/>
            <p:nvPr/>
          </p:nvGrpSpPr>
          <p:grpSpPr>
            <a:xfrm>
              <a:off x="1733300" y="2119163"/>
              <a:ext cx="247900" cy="1158795"/>
              <a:chOff x="1828800" y="2133600"/>
              <a:chExt cx="247900" cy="1158795"/>
            </a:xfrm>
          </p:grpSpPr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95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828800" y="2133600"/>
                <a:ext cx="247900" cy="228600"/>
              </a:xfrm>
              <a:prstGeom prst="rect">
                <a:avLst/>
              </a:prstGeom>
            </p:spPr>
          </p:pic>
          <p:pic>
            <p:nvPicPr>
              <p:cNvPr id="103" name="Picture 102"/>
              <p:cNvPicPr>
                <a:picLocks noChangeAspect="1"/>
              </p:cNvPicPr>
              <p:nvPr/>
            </p:nvPicPr>
            <p:blipFill>
              <a:blip r:embed="rId96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868862" y="3138637"/>
                <a:ext cx="167776" cy="153758"/>
              </a:xfrm>
              <a:prstGeom prst="rect">
                <a:avLst/>
              </a:prstGeom>
            </p:spPr>
          </p:pic>
        </p:grpSp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9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73362" y="3580042"/>
              <a:ext cx="167776" cy="153758"/>
            </a:xfrm>
            <a:prstGeom prst="rect">
              <a:avLst/>
            </a:prstGeom>
          </p:spPr>
        </p:pic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9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73362" y="2514600"/>
              <a:ext cx="167776" cy="153758"/>
            </a:xfrm>
            <a:prstGeom prst="rect">
              <a:avLst/>
            </a:prstGeom>
          </p:spPr>
        </p:pic>
      </p:grpSp>
      <p:grpSp>
        <p:nvGrpSpPr>
          <p:cNvPr id="115" name="Group 114"/>
          <p:cNvGrpSpPr/>
          <p:nvPr/>
        </p:nvGrpSpPr>
        <p:grpSpPr>
          <a:xfrm>
            <a:off x="2590800" y="2475292"/>
            <a:ext cx="762000" cy="1505428"/>
            <a:chOff x="3886200" y="2456972"/>
            <a:chExt cx="762000" cy="1505428"/>
          </a:xfrm>
        </p:grpSpPr>
        <p:grpSp>
          <p:nvGrpSpPr>
            <p:cNvPr id="116" name="Group 115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solidFill>
              <a:schemeClr val="bg2"/>
            </a:solidFill>
          </p:grpSpPr>
          <p:sp>
            <p:nvSpPr>
              <p:cNvPr id="129" name="Content"/>
              <p:cNvSpPr/>
              <p:nvPr>
                <p:custDataLst>
                  <p:custData r:id="rId76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0" name="Content"/>
              <p:cNvSpPr/>
              <p:nvPr>
                <p:custDataLst>
                  <p:custData r:id="rId77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31" name="Picture 130"/>
              <p:cNvPicPr preferRelativeResize="0">
                <a:picLocks noChangeAspect="1"/>
              </p:cNvPicPr>
              <p:nvPr>
                <p:custDataLst>
                  <p:custData r:id="rId78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</p:pic>
        </p:grpSp>
        <p:grpSp>
          <p:nvGrpSpPr>
            <p:cNvPr id="117" name="Group 116"/>
            <p:cNvGrpSpPr/>
            <p:nvPr/>
          </p:nvGrpSpPr>
          <p:grpSpPr>
            <a:xfrm>
              <a:off x="3886200" y="2761772"/>
              <a:ext cx="762000" cy="257414"/>
              <a:chOff x="5715000" y="5943600"/>
              <a:chExt cx="762000" cy="257414"/>
            </a:xfrm>
            <a:solidFill>
              <a:schemeClr val="bg2"/>
            </a:solidFill>
          </p:grpSpPr>
          <p:sp>
            <p:nvSpPr>
              <p:cNvPr id="126" name="Content"/>
              <p:cNvSpPr/>
              <p:nvPr>
                <p:custDataLst>
                  <p:custData r:id="rId73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7" name="Content"/>
              <p:cNvSpPr/>
              <p:nvPr>
                <p:custDataLst>
                  <p:custData r:id="rId74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Banana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28" name="Picture 127"/>
              <p:cNvPicPr preferRelativeResize="0">
                <a:picLocks noChangeAspect="1"/>
              </p:cNvPicPr>
              <p:nvPr>
                <p:custDataLst>
                  <p:custData r:id="rId75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</p:pic>
        </p:grpSp>
        <p:grpSp>
          <p:nvGrpSpPr>
            <p:cNvPr id="118" name="Group 117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solidFill>
              <a:schemeClr val="bg2"/>
            </a:solidFill>
          </p:grpSpPr>
          <p:sp>
            <p:nvSpPr>
              <p:cNvPr id="123" name="Content"/>
              <p:cNvSpPr/>
              <p:nvPr>
                <p:custDataLst>
                  <p:custData r:id="rId70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4" name="Content"/>
              <p:cNvSpPr/>
              <p:nvPr>
                <p:custDataLst>
                  <p:custData r:id="rId71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Dal Rice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25" name="Picture 124"/>
              <p:cNvPicPr preferRelativeResize="0">
                <a:picLocks noChangeAspect="1"/>
              </p:cNvPicPr>
              <p:nvPr>
                <p:custDataLst>
                  <p:custData r:id="rId72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</p:pic>
        </p:grpSp>
        <p:grpSp>
          <p:nvGrpSpPr>
            <p:cNvPr id="119" name="Group 118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solidFill>
              <a:schemeClr val="bg2"/>
            </a:solidFill>
          </p:grpSpPr>
          <p:sp>
            <p:nvSpPr>
              <p:cNvPr id="120" name="Content"/>
              <p:cNvSpPr/>
              <p:nvPr>
                <p:custDataLst>
                  <p:custData r:id="rId67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1" name="Content"/>
              <p:cNvSpPr/>
              <p:nvPr>
                <p:custDataLst>
                  <p:custData r:id="rId68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Sweet Corn Soup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22" name="Picture 121"/>
              <p:cNvPicPr preferRelativeResize="0">
                <a:picLocks noChangeAspect="1"/>
              </p:cNvPicPr>
              <p:nvPr>
                <p:custDataLst>
                  <p:custData r:id="rId69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</p:pic>
        </p:grpSp>
      </p:grpSp>
      <p:grpSp>
        <p:nvGrpSpPr>
          <p:cNvPr id="132" name="Group 131"/>
          <p:cNvGrpSpPr/>
          <p:nvPr/>
        </p:nvGrpSpPr>
        <p:grpSpPr>
          <a:xfrm>
            <a:off x="3505200" y="2476120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33" name="Group 132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42" name="Content"/>
              <p:cNvSpPr/>
              <p:nvPr>
                <p:custDataLst>
                  <p:custData r:id="rId64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3" name="Content"/>
              <p:cNvSpPr/>
              <p:nvPr>
                <p:custDataLst>
                  <p:custData r:id="rId65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Upma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44" name="Picture 143"/>
              <p:cNvPicPr preferRelativeResize="0">
                <a:picLocks noChangeAspect="1"/>
              </p:cNvPicPr>
              <p:nvPr>
                <p:custDataLst>
                  <p:custData r:id="rId66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34" name="Group 133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39" name="Content"/>
              <p:cNvSpPr/>
              <p:nvPr>
                <p:custDataLst>
                  <p:custData r:id="rId61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0" name="Content"/>
              <p:cNvSpPr/>
              <p:nvPr>
                <p:custDataLst>
                  <p:custData r:id="rId62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Palak</a:t>
                </a:r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</a:t>
                </a:r>
              </a:p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Paneer</a:t>
                </a:r>
              </a:p>
            </p:txBody>
          </p:sp>
          <p:pic>
            <p:nvPicPr>
              <p:cNvPr id="141" name="Picture 140"/>
              <p:cNvPicPr preferRelativeResize="0">
                <a:picLocks noChangeAspect="1"/>
              </p:cNvPicPr>
              <p:nvPr>
                <p:custDataLst>
                  <p:custData r:id="rId63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35" name="Group 134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36" name="Content"/>
              <p:cNvSpPr/>
              <p:nvPr>
                <p:custDataLst>
                  <p:custData r:id="rId58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7" name="Content"/>
              <p:cNvSpPr/>
              <p:nvPr>
                <p:custDataLst>
                  <p:custData r:id="rId59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Dal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38" name="Picture 137"/>
              <p:cNvPicPr preferRelativeResize="0">
                <a:picLocks noChangeAspect="1"/>
              </p:cNvPicPr>
              <p:nvPr>
                <p:custDataLst>
                  <p:custData r:id="rId60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45" name="Group 144"/>
          <p:cNvGrpSpPr/>
          <p:nvPr/>
        </p:nvGrpSpPr>
        <p:grpSpPr>
          <a:xfrm>
            <a:off x="4419600" y="2476120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46" name="Group 145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55" name="Content"/>
              <p:cNvSpPr/>
              <p:nvPr>
                <p:custDataLst>
                  <p:custData r:id="rId55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6" name="Content"/>
              <p:cNvSpPr/>
              <p:nvPr>
                <p:custDataLst>
                  <p:custData r:id="rId56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Bagaani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57" name="Picture 156"/>
              <p:cNvPicPr preferRelativeResize="0">
                <a:picLocks noChangeAspect="1"/>
              </p:cNvPicPr>
              <p:nvPr>
                <p:custDataLst>
                  <p:custData r:id="rId57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47" name="Group 146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52" name="Content"/>
              <p:cNvSpPr/>
              <p:nvPr>
                <p:custDataLst>
                  <p:custData r:id="rId52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3" name="Content"/>
              <p:cNvSpPr/>
              <p:nvPr>
                <p:custDataLst>
                  <p:custData r:id="rId53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</a:t>
                </a:r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Eat out</a:t>
                </a:r>
              </a:p>
            </p:txBody>
          </p:sp>
          <p:pic>
            <p:nvPicPr>
              <p:cNvPr id="154" name="Picture 153"/>
              <p:cNvPicPr preferRelativeResize="0">
                <a:picLocks noChangeAspect="1"/>
              </p:cNvPicPr>
              <p:nvPr>
                <p:custDataLst>
                  <p:custData r:id="rId54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solidFill>
                <a:srgbClr val="FFFFCC"/>
              </a:solidFill>
              <a:ln>
                <a:noFill/>
              </a:ln>
            </p:spPr>
          </p:pic>
        </p:grpSp>
        <p:grpSp>
          <p:nvGrpSpPr>
            <p:cNvPr id="148" name="Group 147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49" name="Content"/>
              <p:cNvSpPr/>
              <p:nvPr>
                <p:custDataLst>
                  <p:custData r:id="rId49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0" name="Content"/>
              <p:cNvSpPr/>
              <p:nvPr>
                <p:custDataLst>
                  <p:custData r:id="rId50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Sauted</a:t>
                </a:r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Veg.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51" name="Picture 150"/>
              <p:cNvPicPr preferRelativeResize="0">
                <a:picLocks noChangeAspect="1"/>
              </p:cNvPicPr>
              <p:nvPr>
                <p:custDataLst>
                  <p:custData r:id="rId51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58" name="Group 157"/>
          <p:cNvGrpSpPr/>
          <p:nvPr/>
        </p:nvGrpSpPr>
        <p:grpSpPr>
          <a:xfrm>
            <a:off x="5257800" y="2475292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59" name="Group 158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68" name="Content"/>
              <p:cNvSpPr/>
              <p:nvPr>
                <p:custDataLst>
                  <p:custData r:id="rId46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9" name="Content"/>
              <p:cNvSpPr/>
              <p:nvPr>
                <p:custDataLst>
                  <p:custData r:id="rId47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Poha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70" name="Picture 169"/>
              <p:cNvPicPr preferRelativeResize="0">
                <a:picLocks noChangeAspect="1"/>
              </p:cNvPicPr>
              <p:nvPr>
                <p:custDataLst>
                  <p:custData r:id="rId48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60" name="Group 159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65" name="Content"/>
              <p:cNvSpPr/>
              <p:nvPr>
                <p:custDataLst>
                  <p:custData r:id="rId43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6" name="Content"/>
              <p:cNvSpPr/>
              <p:nvPr>
                <p:custDataLst>
                  <p:custData r:id="rId44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Bhindi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7" name="Picture 166"/>
              <p:cNvPicPr preferRelativeResize="0">
                <a:picLocks noChangeAspect="1"/>
              </p:cNvPicPr>
              <p:nvPr>
                <p:custDataLst>
                  <p:custData r:id="rId45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61" name="Group 160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62" name="Content"/>
              <p:cNvSpPr/>
              <p:nvPr>
                <p:custDataLst>
                  <p:custData r:id="rId40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3" name="Content"/>
              <p:cNvSpPr/>
              <p:nvPr>
                <p:custDataLst>
                  <p:custData r:id="rId41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Tomatoe</a:t>
                </a:r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Soup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4" name="Picture 163"/>
              <p:cNvPicPr preferRelativeResize="0">
                <a:picLocks noChangeAspect="1"/>
              </p:cNvPicPr>
              <p:nvPr>
                <p:custDataLst>
                  <p:custData r:id="rId42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71" name="Group 170"/>
          <p:cNvGrpSpPr/>
          <p:nvPr/>
        </p:nvGrpSpPr>
        <p:grpSpPr>
          <a:xfrm>
            <a:off x="6172200" y="2475292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72" name="Group 171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81" name="Content"/>
              <p:cNvSpPr/>
              <p:nvPr>
                <p:custDataLst>
                  <p:custData r:id="rId37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2" name="Content"/>
              <p:cNvSpPr/>
              <p:nvPr>
                <p:custDataLst>
                  <p:custData r:id="rId38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Sandwich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83" name="Picture 182"/>
              <p:cNvPicPr preferRelativeResize="0">
                <a:picLocks noChangeAspect="1"/>
              </p:cNvPicPr>
              <p:nvPr>
                <p:custDataLst>
                  <p:custData r:id="rId39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73" name="Group 172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78" name="Content"/>
              <p:cNvSpPr/>
              <p:nvPr>
                <p:custDataLst>
                  <p:custData r:id="rId34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9" name="Content"/>
              <p:cNvSpPr/>
              <p:nvPr>
                <p:custDataLst>
                  <p:custData r:id="rId35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Poriyal</a:t>
                </a:r>
                <a:endParaRPr 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80" name="Picture 179"/>
              <p:cNvPicPr preferRelativeResize="0">
                <a:picLocks noChangeAspect="1"/>
              </p:cNvPicPr>
              <p:nvPr>
                <p:custDataLst>
                  <p:custData r:id="rId36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74" name="Group 173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75" name="Content"/>
              <p:cNvSpPr/>
              <p:nvPr>
                <p:custDataLst>
                  <p:custData r:id="rId31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6" name="Content"/>
              <p:cNvSpPr/>
              <p:nvPr>
                <p:custDataLst>
                  <p:custData r:id="rId32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Pasta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77" name="Picture 176"/>
              <p:cNvPicPr preferRelativeResize="0">
                <a:picLocks noChangeAspect="1"/>
              </p:cNvPicPr>
              <p:nvPr>
                <p:custDataLst>
                  <p:custData r:id="rId33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84" name="Group 183"/>
          <p:cNvGrpSpPr/>
          <p:nvPr/>
        </p:nvGrpSpPr>
        <p:grpSpPr>
          <a:xfrm>
            <a:off x="7086600" y="2476120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85" name="Group 184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94" name="Content"/>
              <p:cNvSpPr/>
              <p:nvPr>
                <p:custDataLst>
                  <p:custData r:id="rId28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5" name="Content"/>
              <p:cNvSpPr/>
              <p:nvPr>
                <p:custDataLst>
                  <p:custData r:id="rId29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Dhokla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96" name="Picture 195"/>
              <p:cNvPicPr preferRelativeResize="0">
                <a:picLocks noChangeAspect="1"/>
              </p:cNvPicPr>
              <p:nvPr>
                <p:custDataLst>
                  <p:custData r:id="rId30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86" name="Group 185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91" name="Content"/>
              <p:cNvSpPr/>
              <p:nvPr>
                <p:custDataLst>
                  <p:custData r:id="rId25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2" name="Content"/>
              <p:cNvSpPr/>
              <p:nvPr>
                <p:custDataLst>
                  <p:custData r:id="rId26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Ghia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93" name="Picture 192"/>
              <p:cNvPicPr preferRelativeResize="0">
                <a:picLocks noChangeAspect="1"/>
              </p:cNvPicPr>
              <p:nvPr>
                <p:custDataLst>
                  <p:custData r:id="rId27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87" name="Group 186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88" name="Content"/>
              <p:cNvSpPr/>
              <p:nvPr>
                <p:custDataLst>
                  <p:custData r:id="rId22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9" name="Content"/>
              <p:cNvSpPr/>
              <p:nvPr>
                <p:custDataLst>
                  <p:custData r:id="rId23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Dal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90" name="Picture 189"/>
              <p:cNvPicPr preferRelativeResize="0">
                <a:picLocks noChangeAspect="1"/>
              </p:cNvPicPr>
              <p:nvPr>
                <p:custDataLst>
                  <p:custData r:id="rId24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97" name="Group 196"/>
          <p:cNvGrpSpPr/>
          <p:nvPr/>
        </p:nvGrpSpPr>
        <p:grpSpPr>
          <a:xfrm>
            <a:off x="8001000" y="2476120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98" name="Group 197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207" name="Content"/>
              <p:cNvSpPr/>
              <p:nvPr>
                <p:custDataLst>
                  <p:custData r:id="rId19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8" name="Content"/>
              <p:cNvSpPr/>
              <p:nvPr>
                <p:custDataLst>
                  <p:custData r:id="rId20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Sevaiyan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09" name="Picture 208"/>
              <p:cNvPicPr preferRelativeResize="0">
                <a:picLocks noChangeAspect="1"/>
              </p:cNvPicPr>
              <p:nvPr>
                <p:custDataLst>
                  <p:custData r:id="rId21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99" name="Group 198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204" name="Content"/>
              <p:cNvSpPr/>
              <p:nvPr>
                <p:custDataLst>
                  <p:custData r:id="rId16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5" name="Content"/>
              <p:cNvSpPr/>
              <p:nvPr>
                <p:custDataLst>
                  <p:custData r:id="rId17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Aaloo</a:t>
                </a:r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</a:t>
                </a:r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Burji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06" name="Picture 205"/>
              <p:cNvPicPr preferRelativeResize="0">
                <a:picLocks noChangeAspect="1"/>
              </p:cNvPicPr>
              <p:nvPr>
                <p:custDataLst>
                  <p:custData r:id="rId18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200" name="Group 199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201" name="Content"/>
              <p:cNvSpPr/>
              <p:nvPr>
                <p:custDataLst>
                  <p:custData r:id="rId13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2" name="Content"/>
              <p:cNvSpPr/>
              <p:nvPr>
                <p:custDataLst>
                  <p:custData r:id="rId14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Dabeli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03" name="Picture 202"/>
              <p:cNvPicPr preferRelativeResize="0">
                <a:picLocks noChangeAspect="1"/>
              </p:cNvPicPr>
              <p:nvPr>
                <p:custDataLst>
                  <p:custData r:id="rId15"/>
                </p:custDataLst>
              </p:nvPr>
            </p:nvPicPr>
            <p:blipFill>
              <a:blip r:embed="rId97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sp>
        <p:nvSpPr>
          <p:cNvPr id="210" name="Content"/>
          <p:cNvSpPr/>
          <p:nvPr>
            <p:custDataLst>
              <p:custData r:id="rId5"/>
            </p:custDataLst>
          </p:nvPr>
        </p:nvSpPr>
        <p:spPr>
          <a:xfrm>
            <a:off x="381000" y="1541238"/>
            <a:ext cx="704954" cy="267908"/>
          </a:xfrm>
          <a:prstGeom prst="roundRect">
            <a:avLst>
              <a:gd name="adj" fmla="val 28629"/>
            </a:avLst>
          </a:prstGeom>
          <a:solidFill>
            <a:schemeClr val="bg1">
              <a:lumMod val="95000"/>
            </a:schemeClr>
          </a:solidFill>
          <a:ln w="3175">
            <a:noFill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" pitchFamily="34" charset="0"/>
              </a:rPr>
              <a:t>Today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latin typeface="Segoe UI Semibold" panose="020B0702040204020203" pitchFamily="34" charset="0"/>
              <a:cs typeface="Segoe UI" pitchFamily="34" charset="0"/>
            </a:endParaRPr>
          </a:p>
        </p:txBody>
      </p:sp>
      <p:sp>
        <p:nvSpPr>
          <p:cNvPr id="246" name="Content"/>
          <p:cNvSpPr/>
          <p:nvPr>
            <p:custDataLst>
              <p:custData r:id="rId6"/>
            </p:custDataLst>
          </p:nvPr>
        </p:nvSpPr>
        <p:spPr>
          <a:xfrm>
            <a:off x="323091" y="3247786"/>
            <a:ext cx="1124709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Sweet Corn Soup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8" name="Content"/>
          <p:cNvSpPr/>
          <p:nvPr>
            <p:custDataLst>
              <p:custData r:id="rId7"/>
            </p:custDataLst>
          </p:nvPr>
        </p:nvSpPr>
        <p:spPr>
          <a:xfrm>
            <a:off x="323091" y="3552586"/>
            <a:ext cx="1124709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Dal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9" name="Content"/>
          <p:cNvSpPr/>
          <p:nvPr>
            <p:custDataLst>
              <p:custData r:id="rId8"/>
            </p:custDataLst>
          </p:nvPr>
        </p:nvSpPr>
        <p:spPr>
          <a:xfrm>
            <a:off x="323091" y="3857386"/>
            <a:ext cx="1124709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Sauted</a:t>
            </a:r>
            <a: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Veg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0" name="Content"/>
          <p:cNvSpPr/>
          <p:nvPr>
            <p:custDataLst>
              <p:custData r:id="rId9"/>
            </p:custDataLst>
          </p:nvPr>
        </p:nvSpPr>
        <p:spPr>
          <a:xfrm>
            <a:off x="323091" y="4162186"/>
            <a:ext cx="1124709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Tomatoe</a:t>
            </a:r>
            <a: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Soup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1" name="Content"/>
          <p:cNvSpPr/>
          <p:nvPr>
            <p:custDataLst>
              <p:custData r:id="rId10"/>
            </p:custDataLst>
          </p:nvPr>
        </p:nvSpPr>
        <p:spPr>
          <a:xfrm>
            <a:off x="323091" y="4466986"/>
            <a:ext cx="1124709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Red Sauce Pasta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2" name="Content"/>
          <p:cNvSpPr/>
          <p:nvPr>
            <p:custDataLst>
              <p:custData r:id="rId11"/>
            </p:custDataLst>
          </p:nvPr>
        </p:nvSpPr>
        <p:spPr>
          <a:xfrm>
            <a:off x="323090" y="4771786"/>
            <a:ext cx="1124709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Dabeli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3" name="Content"/>
          <p:cNvSpPr/>
          <p:nvPr>
            <p:custDataLst>
              <p:custData r:id="rId12"/>
            </p:custDataLst>
          </p:nvPr>
        </p:nvSpPr>
        <p:spPr>
          <a:xfrm>
            <a:off x="323091" y="5076586"/>
            <a:ext cx="1124709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Pav</a:t>
            </a:r>
            <a: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Bhaji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5" name="Scrollbar"/>
          <p:cNvSpPr/>
          <p:nvPr/>
        </p:nvSpPr>
        <p:spPr bwMode="auto">
          <a:xfrm>
            <a:off x="1524000" y="3662128"/>
            <a:ext cx="45719" cy="4526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392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50"/>
          <a:stretch/>
        </p:blipFill>
        <p:spPr>
          <a:xfrm>
            <a:off x="7620" y="15240"/>
            <a:ext cx="9144000" cy="3794760"/>
          </a:xfrm>
          <a:prstGeom prst="rect">
            <a:avLst/>
          </a:prstGeom>
          <a:effectLst>
            <a:glow rad="127000">
              <a:schemeClr val="accent1">
                <a:alpha val="11000"/>
              </a:schemeClr>
            </a:glow>
          </a:effectLst>
        </p:spPr>
      </p:pic>
      <p:grpSp>
        <p:nvGrpSpPr>
          <p:cNvPr id="2" name="Group 1"/>
          <p:cNvGrpSpPr/>
          <p:nvPr/>
        </p:nvGrpSpPr>
        <p:grpSpPr>
          <a:xfrm>
            <a:off x="2133600" y="2971800"/>
            <a:ext cx="4724400" cy="685800"/>
            <a:chOff x="685800" y="2819400"/>
            <a:chExt cx="4724400" cy="685800"/>
          </a:xfrm>
        </p:grpSpPr>
        <p:sp>
          <p:nvSpPr>
            <p:cNvPr id="7" name="Rectangle 6"/>
            <p:cNvSpPr/>
            <p:nvPr/>
          </p:nvSpPr>
          <p:spPr>
            <a:xfrm>
              <a:off x="685800" y="2819400"/>
              <a:ext cx="4724400" cy="68580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914400" y="2977354"/>
              <a:ext cx="1981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Select Week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25" name="DatePicker"/>
            <p:cNvGrpSpPr/>
            <p:nvPr>
              <p:custDataLst>
                <p:custData r:id="rId2"/>
              </p:custDataLst>
            </p:nvPr>
          </p:nvGrpSpPr>
          <p:grpSpPr>
            <a:xfrm>
              <a:off x="2438400" y="3032331"/>
              <a:ext cx="1600200" cy="228600"/>
              <a:chOff x="3790801" y="3347719"/>
              <a:chExt cx="969299" cy="228600"/>
            </a:xfrm>
          </p:grpSpPr>
          <p:sp>
            <p:nvSpPr>
              <p:cNvPr id="128" name="Content"/>
              <p:cNvSpPr>
                <a:spLocks/>
              </p:cNvSpPr>
              <p:nvPr/>
            </p:nvSpPr>
            <p:spPr>
              <a:xfrm>
                <a:off x="3790801" y="3347719"/>
                <a:ext cx="805360" cy="228600"/>
              </a:xfrm>
              <a:prstGeom prst="rect">
                <a:avLst/>
              </a:prstGeom>
              <a:solidFill>
                <a:sysClr val="window" lastClr="FFFFFF"/>
              </a:soli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tIns="0" rIns="0" bIns="0" rtlCol="0" anchor="ctr"/>
              <a:lstStyle/>
              <a:p>
                <a:r>
                  <a:rPr 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itchFamily="34" charset="0"/>
                    <a:cs typeface="Segoe UI" pitchFamily="34" charset="0"/>
                  </a:rPr>
                  <a:t> 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itchFamily="34" charset="0"/>
                    <a:cs typeface="Segoe UI" pitchFamily="34" charset="0"/>
                  </a:rPr>
                  <a:t>04/ 14 / </a:t>
                </a:r>
                <a:r>
                  <a:rPr 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itchFamily="34" charset="0"/>
                    <a:cs typeface="Segoe UI" pitchFamily="34" charset="0"/>
                  </a:rPr>
                  <a:t>17   </a:t>
                </a:r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29" name="Icon" descr="C:\Users\t-dantay\Documents\First24\calendar1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23758" y="3347719"/>
                <a:ext cx="136342" cy="228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1" name="TextBox 10"/>
          <p:cNvSpPr txBox="1"/>
          <p:nvPr/>
        </p:nvSpPr>
        <p:spPr>
          <a:xfrm>
            <a:off x="1752600" y="1482804"/>
            <a:ext cx="5334000" cy="1107996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  <a:cs typeface="MV Boli" panose="02000500030200090000" pitchFamily="2" charset="0"/>
              </a:rPr>
              <a:t>G.ro.me</a:t>
            </a:r>
            <a:endParaRPr lang="en-US" sz="6600" b="1" dirty="0">
              <a:solidFill>
                <a:schemeClr val="bg1"/>
              </a:solidFill>
              <a:latin typeface="Gungsuh" panose="02030600000101010101" pitchFamily="18" charset="-127"/>
              <a:ea typeface="Gungsuh" panose="02030600000101010101" pitchFamily="18" charset="-127"/>
              <a:cs typeface="MV Boli" panose="02000500030200090000" pitchFamily="2" charset="0"/>
            </a:endParaRPr>
          </a:p>
        </p:txBody>
      </p:sp>
      <p:sp>
        <p:nvSpPr>
          <p:cNvPr id="12" name="Content"/>
          <p:cNvSpPr/>
          <p:nvPr>
            <p:custDataLst>
              <p:custData r:id="rId1"/>
            </p:custDataLst>
          </p:nvPr>
        </p:nvSpPr>
        <p:spPr>
          <a:xfrm>
            <a:off x="5715000" y="3161092"/>
            <a:ext cx="704954" cy="267908"/>
          </a:xfrm>
          <a:prstGeom prst="roundRect">
            <a:avLst>
              <a:gd name="adj" fmla="val 28629"/>
            </a:avLst>
          </a:prstGeom>
          <a:solidFill>
            <a:srgbClr val="00B050"/>
          </a:solidFill>
          <a:ln w="3175">
            <a:noFill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Segoe UI Semibold" panose="020B0702040204020203" pitchFamily="34" charset="0"/>
                <a:cs typeface="Segoe UI" pitchFamily="34" charset="0"/>
              </a:rPr>
              <a:t>Save</a:t>
            </a:r>
          </a:p>
        </p:txBody>
      </p:sp>
    </p:spTree>
    <p:extLst>
      <p:ext uri="{BB962C8B-B14F-4D97-AF65-F5344CB8AC3E}">
        <p14:creationId xmlns:p14="http://schemas.microsoft.com/office/powerpoint/2010/main" val="104187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76200" y="685964"/>
            <a:ext cx="8972674" cy="60668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WebBrowser"/>
          <p:cNvGrpSpPr/>
          <p:nvPr>
            <p:custDataLst>
              <p:custData r:id="rId1"/>
            </p:custDataLst>
          </p:nvPr>
        </p:nvGrpSpPr>
        <p:grpSpPr>
          <a:xfrm>
            <a:off x="-18926" y="804"/>
            <a:ext cx="9144000" cy="6858000"/>
            <a:chOff x="0" y="0"/>
            <a:chExt cx="9144000" cy="6858000"/>
          </a:xfrm>
          <a:noFill/>
        </p:grpSpPr>
        <p:sp>
          <p:nvSpPr>
            <p:cNvPr id="17" name="Background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grpFill/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8" name="WindowTitle"/>
            <p:cNvSpPr txBox="1"/>
            <p:nvPr/>
          </p:nvSpPr>
          <p:spPr>
            <a:xfrm>
              <a:off x="22515" y="22341"/>
              <a:ext cx="1176028" cy="230832"/>
            </a:xfrm>
            <a:prstGeom prst="rect">
              <a:avLst/>
            </a:prstGeom>
            <a:grp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200" dirty="0" smtClean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Web page title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81598" y="286385"/>
              <a:ext cx="320040" cy="316520"/>
              <a:chOff x="72073" y="221749"/>
              <a:chExt cx="320040" cy="316520"/>
            </a:xfrm>
            <a:grpFill/>
          </p:grpSpPr>
          <p:sp>
            <p:nvSpPr>
              <p:cNvPr id="43" name="Oval 42"/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pFill/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Left Arrow 43"/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grpFill/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453671" y="286384"/>
              <a:ext cx="320040" cy="316520"/>
              <a:chOff x="444146" y="221748"/>
              <a:chExt cx="320040" cy="316520"/>
            </a:xfrm>
            <a:grpFill/>
          </p:grpSpPr>
          <p:sp>
            <p:nvSpPr>
              <p:cNvPr id="41" name="Oval 40"/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pFill/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Right Arrow 41"/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grpFill/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21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  <a:grpFill/>
          </p:grpSpPr>
          <p:cxnSp>
            <p:nvCxnSpPr>
              <p:cNvPr id="36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grpFill/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37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grpFill/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38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grpFill/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grp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grpFill/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WebPageBody"/>
            <p:cNvSpPr/>
            <p:nvPr/>
          </p:nvSpPr>
          <p:spPr>
            <a:xfrm>
              <a:off x="76200" y="685159"/>
              <a:ext cx="8991600" cy="6066801"/>
            </a:xfrm>
            <a:prstGeom prst="rect">
              <a:avLst/>
            </a:prstGeom>
            <a:grpFill/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8386335" y="360579"/>
              <a:ext cx="640645" cy="183940"/>
              <a:chOff x="8303527" y="360579"/>
              <a:chExt cx="640645" cy="183940"/>
            </a:xfrm>
            <a:grpFill/>
          </p:grpSpPr>
          <p:pic>
            <p:nvPicPr>
              <p:cNvPr id="33" name="Picture 2" descr="C:\Users\t-dantay\Documents\Placeholders\home.png"/>
              <p:cNvPicPr>
                <a:picLocks noChangeAspect="1" noChangeArrowheads="1"/>
              </p:cNvPicPr>
              <p:nvPr/>
            </p:nvPicPr>
            <p:blipFill>
              <a:blip r:embed="rId8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34" name="Picture 2" descr="C:\Users\t-dantay\Documents\Placeholders\setting.png"/>
              <p:cNvPicPr>
                <a:picLocks noChangeAspect="1" noChangeArrowheads="1"/>
              </p:cNvPicPr>
              <p:nvPr/>
            </p:nvPicPr>
            <p:blipFill rotWithShape="1">
              <a:blip r:embed="rId8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35" name="Picture 2" descr="C:\Users\t-dantay\Documents\Placeholders\star.png"/>
              <p:cNvPicPr>
                <a:picLocks noChangeAspect="1" noChangeArrowheads="1"/>
              </p:cNvPicPr>
              <p:nvPr/>
            </p:nvPicPr>
            <p:blipFill>
              <a:blip r:embed="rId8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grpFill/>
              <a:extLst/>
            </p:spPr>
          </p:pic>
        </p:grpSp>
        <p:grpSp>
          <p:nvGrpSpPr>
            <p:cNvPr id="24" name="Group 23"/>
            <p:cNvGrpSpPr/>
            <p:nvPr/>
          </p:nvGrpSpPr>
          <p:grpSpPr>
            <a:xfrm>
              <a:off x="923925" y="340846"/>
              <a:ext cx="7142930" cy="228600"/>
              <a:chOff x="923925" y="340846"/>
              <a:chExt cx="7142930" cy="228600"/>
            </a:xfrm>
            <a:grpFill/>
          </p:grpSpPr>
          <p:sp>
            <p:nvSpPr>
              <p:cNvPr id="25" name="UrlBar"/>
              <p:cNvSpPr/>
              <p:nvPr/>
            </p:nvSpPr>
            <p:spPr>
              <a:xfrm>
                <a:off x="923925" y="340846"/>
                <a:ext cx="7142930" cy="228600"/>
              </a:xfrm>
              <a:prstGeom prst="rect">
                <a:avLst/>
              </a:prstGeom>
              <a:grpFill/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http://www.url.com</a:t>
                </a:r>
                <a:endPara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7260350" y="363706"/>
                <a:ext cx="744325" cy="182880"/>
                <a:chOff x="7260350" y="363706"/>
                <a:chExt cx="744325" cy="182880"/>
              </a:xfrm>
              <a:grpFill/>
            </p:grpSpPr>
            <p:pic>
              <p:nvPicPr>
                <p:cNvPr id="27" name="Search" descr="C:\Users\t-dantay\Documents\Placeholders\search.png"/>
                <p:cNvPicPr>
                  <a:picLocks noChangeAspect="1" noChangeArrowheads="1"/>
                </p:cNvPicPr>
                <p:nvPr/>
              </p:nvPicPr>
              <p:blipFill>
                <a:blip r:embed="rId8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260350" y="363706"/>
                  <a:ext cx="182880" cy="182880"/>
                </a:xfrm>
                <a:prstGeom prst="rect">
                  <a:avLst/>
                </a:prstGeom>
                <a:grpFill/>
                <a:extLst/>
              </p:spPr>
            </p:pic>
            <p:pic>
              <p:nvPicPr>
                <p:cNvPr id="28" name="Refresh" descr="C:\Users\t-dantay\Documents\First24\arrowrepeat1.png"/>
                <p:cNvPicPr>
                  <a:picLocks noChangeAspect="1" noChangeArrowheads="1"/>
                </p:cNvPicPr>
                <p:nvPr/>
              </p:nvPicPr>
              <p:blipFill>
                <a:blip r:embed="rId8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4400" y="363706"/>
                  <a:ext cx="182880" cy="182880"/>
                </a:xfrm>
                <a:prstGeom prst="rect">
                  <a:avLst/>
                </a:prstGeom>
                <a:grpFill/>
                <a:extLst/>
              </p:spPr>
            </p:pic>
            <p:pic>
              <p:nvPicPr>
                <p:cNvPr id="29" name="Drop Down" descr="C:\Users\t-dantay\Documents\First24\arrowsimple1.png"/>
                <p:cNvPicPr>
                  <a:picLocks noChangeAspect="1" noChangeArrowheads="1"/>
                </p:cNvPicPr>
                <p:nvPr/>
              </p:nvPicPr>
              <p:blipFill>
                <a:blip r:embed="rId8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7476150" y="409426"/>
                  <a:ext cx="91440" cy="91440"/>
                </a:xfrm>
                <a:prstGeom prst="rect">
                  <a:avLst/>
                </a:prstGeom>
                <a:grpFill/>
                <a:extLst/>
              </p:spPr>
            </p:pic>
            <p:grpSp>
              <p:nvGrpSpPr>
                <p:cNvPr id="30" name="X"/>
                <p:cNvGrpSpPr/>
                <p:nvPr/>
              </p:nvGrpSpPr>
              <p:grpSpPr>
                <a:xfrm>
                  <a:off x="7913235" y="409426"/>
                  <a:ext cx="91440" cy="91440"/>
                  <a:chOff x="4687215" y="1739180"/>
                  <a:chExt cx="91440" cy="91440"/>
                </a:xfrm>
                <a:grpFill/>
              </p:grpSpPr>
              <p:cxnSp>
                <p:nvCxnSpPr>
                  <p:cNvPr id="31" name="Straight Connector 30"/>
                  <p:cNvCxnSpPr/>
                  <p:nvPr/>
                </p:nvCxnSpPr>
                <p:spPr>
                  <a:xfrm flipV="1">
                    <a:off x="4687215" y="1739180"/>
                    <a:ext cx="91440" cy="91440"/>
                  </a:xfrm>
                  <a:prstGeom prst="line">
                    <a:avLst/>
                  </a:prstGeom>
                  <a:grpFill/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4687215" y="1739180"/>
                    <a:ext cx="91440" cy="91440"/>
                  </a:xfrm>
                  <a:prstGeom prst="line">
                    <a:avLst/>
                  </a:prstGeom>
                  <a:grpFill/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</p:grpSp>
          </p:grpSp>
        </p:grpSp>
      </p:grpSp>
      <p:sp>
        <p:nvSpPr>
          <p:cNvPr id="99" name="DownArrow"/>
          <p:cNvSpPr>
            <a:spLocks/>
          </p:cNvSpPr>
          <p:nvPr/>
        </p:nvSpPr>
        <p:spPr bwMode="auto">
          <a:xfrm rot="5400000">
            <a:off x="2987040" y="3021984"/>
            <a:ext cx="45719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sp>
        <p:nvSpPr>
          <p:cNvPr id="84" name="DownArrow"/>
          <p:cNvSpPr>
            <a:spLocks/>
          </p:cNvSpPr>
          <p:nvPr/>
        </p:nvSpPr>
        <p:spPr bwMode="auto">
          <a:xfrm rot="5400000">
            <a:off x="1607869" y="3055669"/>
            <a:ext cx="60862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sp>
        <p:nvSpPr>
          <p:cNvPr id="85" name="DownArrow"/>
          <p:cNvSpPr>
            <a:spLocks/>
          </p:cNvSpPr>
          <p:nvPr/>
        </p:nvSpPr>
        <p:spPr bwMode="auto">
          <a:xfrm rot="5400000">
            <a:off x="1607869" y="2811731"/>
            <a:ext cx="60862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sp>
        <p:nvSpPr>
          <p:cNvPr id="89" name="DownArrow"/>
          <p:cNvSpPr>
            <a:spLocks/>
          </p:cNvSpPr>
          <p:nvPr/>
        </p:nvSpPr>
        <p:spPr bwMode="auto">
          <a:xfrm rot="5400000">
            <a:off x="1607869" y="2583131"/>
            <a:ext cx="60862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73276" y="685800"/>
            <a:ext cx="8462029" cy="543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>
            <a:spLocks noChangeAspect="1"/>
          </p:cNvSpPr>
          <p:nvPr/>
        </p:nvSpPr>
        <p:spPr>
          <a:xfrm>
            <a:off x="4376215" y="3452664"/>
            <a:ext cx="4169357" cy="1145167"/>
          </a:xfrm>
          <a:prstGeom prst="rect">
            <a:avLst/>
          </a:prstGeom>
          <a:blipFill>
            <a:blip r:embed="rId89"/>
            <a:srcRect/>
            <a:stretch>
              <a:fillRect t="-131273" b="-75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73276" y="1236810"/>
            <a:ext cx="8462029" cy="5523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5680319"/>
            <a:ext cx="1656231" cy="10724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47019" y="5419698"/>
            <a:ext cx="1072446" cy="15936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5680319"/>
            <a:ext cx="1608300" cy="10724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680319"/>
            <a:ext cx="1600591" cy="10624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37" b="11141"/>
          <a:stretch/>
        </p:blipFill>
        <p:spPr>
          <a:xfrm>
            <a:off x="7162800" y="5682811"/>
            <a:ext cx="1526383" cy="1069953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210310" y="1371600"/>
            <a:ext cx="8645531" cy="609600"/>
            <a:chOff x="210310" y="2819400"/>
            <a:chExt cx="8645531" cy="609600"/>
          </a:xfrm>
          <a:solidFill>
            <a:srgbClr val="F6E1AC"/>
          </a:solidFill>
        </p:grpSpPr>
        <p:sp>
          <p:nvSpPr>
            <p:cNvPr id="73" name="Rectangle 72"/>
            <p:cNvSpPr/>
            <p:nvPr/>
          </p:nvSpPr>
          <p:spPr>
            <a:xfrm>
              <a:off x="210310" y="2819400"/>
              <a:ext cx="8645531" cy="6096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864070" y="2953715"/>
              <a:ext cx="1981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Semibold" panose="020B0702040204020203" pitchFamily="34" charset="0"/>
                </a:rPr>
                <a:t>Apr 17 – 23, 2017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304800" y="685800"/>
            <a:ext cx="2549870" cy="6463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  <a:latin typeface="Gungsuh" panose="02030600000101010101" pitchFamily="18" charset="-127"/>
                <a:ea typeface="Gungsuh" panose="02030600000101010101" pitchFamily="18" charset="-127"/>
                <a:cs typeface="MV Boli" panose="02000500030200090000" pitchFamily="2" charset="0"/>
              </a:rPr>
              <a:t>G.ro.me</a:t>
            </a:r>
            <a:endParaRPr lang="en-US" sz="3600" b="1" dirty="0">
              <a:solidFill>
                <a:srgbClr val="00B050"/>
              </a:solidFill>
              <a:latin typeface="Gungsuh" panose="02030600000101010101" pitchFamily="18" charset="-127"/>
              <a:ea typeface="Gungsuh" panose="02030600000101010101" pitchFamily="18" charset="-127"/>
              <a:cs typeface="MV Boli" panose="02000500030200090000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560892"/>
            <a:ext cx="228600" cy="228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9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77403" y="1560892"/>
            <a:ext cx="228600" cy="228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93" name="Content"/>
          <p:cNvSpPr/>
          <p:nvPr>
            <p:custDataLst>
              <p:custData r:id="rId2"/>
            </p:custDataLst>
          </p:nvPr>
        </p:nvSpPr>
        <p:spPr>
          <a:xfrm>
            <a:off x="6702010" y="1560892"/>
            <a:ext cx="704954" cy="267908"/>
          </a:xfrm>
          <a:prstGeom prst="roundRect">
            <a:avLst>
              <a:gd name="adj" fmla="val 28629"/>
            </a:avLst>
          </a:prstGeom>
          <a:solidFill>
            <a:srgbClr val="00B050"/>
          </a:solidFill>
          <a:ln w="3175">
            <a:noFill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Segoe UI Semibold" panose="020B0702040204020203" pitchFamily="34" charset="0"/>
                <a:cs typeface="Segoe UI" pitchFamily="34" charset="0"/>
              </a:rPr>
              <a:t>Save</a:t>
            </a:r>
          </a:p>
        </p:txBody>
      </p:sp>
      <p:sp>
        <p:nvSpPr>
          <p:cNvPr id="95" name="Content"/>
          <p:cNvSpPr/>
          <p:nvPr>
            <p:custDataLst>
              <p:custData r:id="rId3"/>
            </p:custDataLst>
          </p:nvPr>
        </p:nvSpPr>
        <p:spPr>
          <a:xfrm>
            <a:off x="7540210" y="1560892"/>
            <a:ext cx="1164615" cy="267908"/>
          </a:xfrm>
          <a:prstGeom prst="roundRect">
            <a:avLst>
              <a:gd name="adj" fmla="val 28629"/>
            </a:avLst>
          </a:prstGeom>
          <a:solidFill>
            <a:srgbClr val="00B050"/>
          </a:solidFill>
          <a:ln w="3175">
            <a:noFill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05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" pitchFamily="34" charset="0"/>
              </a:rPr>
              <a:t>Grocery List</a:t>
            </a:r>
            <a:endParaRPr lang="en-US" sz="1050" dirty="0">
              <a:solidFill>
                <a:schemeClr val="bg1"/>
              </a:solidFill>
              <a:latin typeface="Segoe UI Semibold" panose="020B0702040204020203" pitchFamily="34" charset="0"/>
              <a:cs typeface="Segoe UI" pitchFamily="34" charset="0"/>
            </a:endParaRPr>
          </a:p>
        </p:txBody>
      </p:sp>
      <p:graphicFrame>
        <p:nvGraphicFramePr>
          <p:cNvPr id="96" name="Table"/>
          <p:cNvGraphicFramePr>
            <a:graphicFrameLocks noGrp="1"/>
          </p:cNvGraphicFramePr>
          <p:nvPr>
            <p:custDataLst>
              <p:custData r:id="rId4"/>
            </p:custDataLst>
            <p:extLst>
              <p:ext uri="{D42A27DB-BD31-4B8C-83A1-F6EECF244321}">
                <p14:modId xmlns:p14="http://schemas.microsoft.com/office/powerpoint/2010/main" val="828267882"/>
              </p:ext>
            </p:extLst>
          </p:nvPr>
        </p:nvGraphicFramePr>
        <p:xfrm>
          <a:off x="1676400" y="2057400"/>
          <a:ext cx="7010400" cy="2352843"/>
        </p:xfrm>
        <a:graphic>
          <a:graphicData uri="http://schemas.openxmlformats.org/drawingml/2006/table">
            <a:tbl>
              <a:tblPr firstRow="1">
                <a:effectLst/>
                <a:tableStyleId>{8EC20E35-A176-4012-BC5E-935CFFF8708E}</a:tableStyleId>
              </a:tblPr>
              <a:tblGrid>
                <a:gridCol w="304800"/>
                <a:gridCol w="533400"/>
                <a:gridCol w="914400"/>
                <a:gridCol w="914400"/>
                <a:gridCol w="852739"/>
                <a:gridCol w="899861"/>
                <a:gridCol w="914400"/>
                <a:gridCol w="762000"/>
                <a:gridCol w="914400"/>
              </a:tblGrid>
              <a:tr h="3676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dirty="0" smtClean="0">
                        <a:solidFill>
                          <a:srgbClr val="00C891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Meal</a:t>
                      </a:r>
                      <a:r>
                        <a:rPr lang="en-US" sz="9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Fri</a:t>
                      </a:r>
                      <a:r>
                        <a:rPr lang="en-US" sz="9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4/14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Sat 4/15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Sun 4/16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Mon 4/17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Tue 4/18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Wed 4/19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Thur</a:t>
                      </a: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4/20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88211">
                <a:tc>
                  <a:txBody>
                    <a:bodyPr/>
                    <a:lstStyle/>
                    <a:p>
                      <a:pPr algn="ctr"/>
                      <a:endParaRPr lang="en-US" sz="800" b="1" dirty="0" smtClean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  <a:p>
                      <a:pPr algn="ctr"/>
                      <a:endParaRPr lang="en-US" sz="800" b="1" dirty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/>
                      <a:endParaRPr kumimoji="0" 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rtl="0" eaLnBrk="1" latinLnBrk="0" hangingPunct="1"/>
                      <a:r>
                        <a:rPr kumimoji="0" lang="en-US" sz="7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Breakfast</a:t>
                      </a: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441158"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algn="l" rtl="0" eaLnBrk="1" latinLnBrk="0" hangingPunct="1"/>
                      <a:r>
                        <a:rPr kumimoji="0" lang="en-US" sz="7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Lunch</a:t>
                      </a: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  <a:tr h="955842">
                <a:tc>
                  <a:txBody>
                    <a:bodyPr/>
                    <a:lstStyle/>
                    <a:p>
                      <a:pPr algn="ctr"/>
                      <a:endParaRPr lang="en-US" sz="800" b="1" dirty="0" smtClean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l"/>
                      <a:r>
                        <a:rPr kumimoji="0" lang="en-US" sz="7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Dinner</a:t>
                      </a: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371821" y="2057400"/>
            <a:ext cx="1228379" cy="3505200"/>
            <a:chOff x="371821" y="2057400"/>
            <a:chExt cx="1228379" cy="3505200"/>
          </a:xfrm>
        </p:grpSpPr>
        <p:sp>
          <p:nvSpPr>
            <p:cNvPr id="105" name="Background"/>
            <p:cNvSpPr/>
            <p:nvPr/>
          </p:nvSpPr>
          <p:spPr>
            <a:xfrm>
              <a:off x="371822" y="2057400"/>
              <a:ext cx="1228378" cy="35052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bg1"/>
                </a:solidFill>
              </a:endParaRPr>
            </a:p>
          </p:txBody>
        </p:sp>
        <p:sp>
          <p:nvSpPr>
            <p:cNvPr id="106" name="Content"/>
            <p:cNvSpPr/>
            <p:nvPr>
              <p:custDataLst>
                <p:custData r:id="rId79"/>
              </p:custDataLst>
            </p:nvPr>
          </p:nvSpPr>
          <p:spPr>
            <a:xfrm>
              <a:off x="371821" y="2362200"/>
              <a:ext cx="1228379" cy="267908"/>
            </a:xfrm>
            <a:prstGeom prst="roundRect">
              <a:avLst>
                <a:gd name="adj" fmla="val 0"/>
              </a:avLst>
            </a:prstGeom>
            <a:solidFill>
              <a:schemeClr val="bg2">
                <a:lumMod val="75000"/>
              </a:schemeClr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r>
                <a:rPr 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itchFamily="34" charset="0"/>
                  <a:cs typeface="Segoe UI" pitchFamily="34" charset="0"/>
                </a:rPr>
                <a:t>Breakfast</a:t>
              </a:r>
              <a:endPara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Title"/>
            <p:cNvSpPr txBox="1"/>
            <p:nvPr/>
          </p:nvSpPr>
          <p:spPr>
            <a:xfrm>
              <a:off x="381000" y="2108284"/>
              <a:ext cx="116221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cs typeface="Segoe UI" pitchFamily="34" charset="0"/>
                </a:rPr>
                <a:t>Select Dishes</a:t>
              </a:r>
              <a:endParaRPr 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Content"/>
            <p:cNvSpPr/>
            <p:nvPr>
              <p:custDataLst>
                <p:custData r:id="rId80"/>
              </p:custDataLst>
            </p:nvPr>
          </p:nvSpPr>
          <p:spPr>
            <a:xfrm>
              <a:off x="371822" y="2627692"/>
              <a:ext cx="1228378" cy="267908"/>
            </a:xfrm>
            <a:prstGeom prst="roundRect">
              <a:avLst>
                <a:gd name="adj" fmla="val 0"/>
              </a:avLst>
            </a:prstGeom>
            <a:solidFill>
              <a:schemeClr val="bg2">
                <a:lumMod val="75000"/>
              </a:schemeClr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r>
                <a:rPr 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itchFamily="34" charset="0"/>
                  <a:cs typeface="Segoe UI" pitchFamily="34" charset="0"/>
                </a:rPr>
                <a:t>Lunch</a:t>
              </a:r>
              <a:endPara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109" name="Content"/>
            <p:cNvSpPr/>
            <p:nvPr>
              <p:custDataLst>
                <p:custData r:id="rId81"/>
              </p:custDataLst>
            </p:nvPr>
          </p:nvSpPr>
          <p:spPr>
            <a:xfrm>
              <a:off x="371822" y="2895600"/>
              <a:ext cx="1228378" cy="267908"/>
            </a:xfrm>
            <a:prstGeom prst="roundRect">
              <a:avLst>
                <a:gd name="adj" fmla="val 0"/>
              </a:avLst>
            </a:prstGeom>
            <a:solidFill>
              <a:schemeClr val="bg2">
                <a:lumMod val="75000"/>
              </a:schemeClr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r>
                <a:rPr 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itchFamily="34" charset="0"/>
                  <a:cs typeface="Segoe UI" pitchFamily="34" charset="0"/>
                </a:rPr>
                <a:t>Dinner</a:t>
              </a:r>
              <a:endPara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sp>
          <p:nvSpPr>
            <p:cNvPr id="110" name="DownArrow"/>
            <p:cNvSpPr>
              <a:spLocks/>
            </p:cNvSpPr>
            <p:nvPr/>
          </p:nvSpPr>
          <p:spPr bwMode="auto">
            <a:xfrm rot="5400000">
              <a:off x="1455469" y="2446069"/>
              <a:ext cx="60862" cy="76200"/>
            </a:xfrm>
            <a:custGeom>
              <a:avLst/>
              <a:gdLst>
                <a:gd name="connsiteX0" fmla="*/ 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1463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66200 w 88508"/>
                <a:gd name="connsiteY5" fmla="*/ 57712 h 100794"/>
                <a:gd name="connsiteX6" fmla="*/ 14630 w 88508"/>
                <a:gd name="connsiteY6" fmla="*/ 0 h 100794"/>
                <a:gd name="connsiteX0" fmla="*/ 0 w 73878"/>
                <a:gd name="connsiteY0" fmla="*/ 0 h 108109"/>
                <a:gd name="connsiteX1" fmla="*/ 29624 w 73878"/>
                <a:gd name="connsiteY1" fmla="*/ 0 h 108109"/>
                <a:gd name="connsiteX2" fmla="*/ 73878 w 73878"/>
                <a:gd name="connsiteY2" fmla="*/ 50397 h 108109"/>
                <a:gd name="connsiteX3" fmla="*/ 29624 w 73878"/>
                <a:gd name="connsiteY3" fmla="*/ 100794 h 108109"/>
                <a:gd name="connsiteX4" fmla="*/ 7315 w 73878"/>
                <a:gd name="connsiteY4" fmla="*/ 108109 h 108109"/>
                <a:gd name="connsiteX5" fmla="*/ 51570 w 73878"/>
                <a:gd name="connsiteY5" fmla="*/ 57712 h 108109"/>
                <a:gd name="connsiteX6" fmla="*/ 0 w 73878"/>
                <a:gd name="connsiteY6" fmla="*/ 0 h 108109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5225 w 77533"/>
                <a:gd name="connsiteY5" fmla="*/ 57712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1570 w 77533"/>
                <a:gd name="connsiteY5" fmla="*/ 46739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8716 w 77533"/>
                <a:gd name="connsiteY5" fmla="*/ 49120 h 100794"/>
                <a:gd name="connsiteX6" fmla="*/ 3655 w 77533"/>
                <a:gd name="connsiteY6" fmla="*/ 0 h 100794"/>
                <a:gd name="connsiteX0" fmla="*/ 0 w 73878"/>
                <a:gd name="connsiteY0" fmla="*/ 0 h 104280"/>
                <a:gd name="connsiteX1" fmla="*/ 29624 w 73878"/>
                <a:gd name="connsiteY1" fmla="*/ 0 h 104280"/>
                <a:gd name="connsiteX2" fmla="*/ 73878 w 73878"/>
                <a:gd name="connsiteY2" fmla="*/ 50397 h 104280"/>
                <a:gd name="connsiteX3" fmla="*/ 29624 w 73878"/>
                <a:gd name="connsiteY3" fmla="*/ 100794 h 104280"/>
                <a:gd name="connsiteX4" fmla="*/ 13016 w 73878"/>
                <a:gd name="connsiteY4" fmla="*/ 104280 h 104280"/>
                <a:gd name="connsiteX5" fmla="*/ 55061 w 73878"/>
                <a:gd name="connsiteY5" fmla="*/ 49120 h 104280"/>
                <a:gd name="connsiteX6" fmla="*/ 0 w 73878"/>
                <a:gd name="connsiteY6" fmla="*/ 0 h 104280"/>
                <a:gd name="connsiteX0" fmla="*/ 1272 w 60862"/>
                <a:gd name="connsiteY0" fmla="*/ 2381 h 104280"/>
                <a:gd name="connsiteX1" fmla="*/ 16608 w 60862"/>
                <a:gd name="connsiteY1" fmla="*/ 0 h 104280"/>
                <a:gd name="connsiteX2" fmla="*/ 60862 w 60862"/>
                <a:gd name="connsiteY2" fmla="*/ 50397 h 104280"/>
                <a:gd name="connsiteX3" fmla="*/ 16608 w 60862"/>
                <a:gd name="connsiteY3" fmla="*/ 100794 h 104280"/>
                <a:gd name="connsiteX4" fmla="*/ 0 w 60862"/>
                <a:gd name="connsiteY4" fmla="*/ 104280 h 104280"/>
                <a:gd name="connsiteX5" fmla="*/ 42045 w 60862"/>
                <a:gd name="connsiteY5" fmla="*/ 49120 h 104280"/>
                <a:gd name="connsiteX6" fmla="*/ 1272 w 60862"/>
                <a:gd name="connsiteY6" fmla="*/ 2381 h 104280"/>
                <a:gd name="connsiteX0" fmla="*/ 1272 w 60862"/>
                <a:gd name="connsiteY0" fmla="*/ 2381 h 100794"/>
                <a:gd name="connsiteX1" fmla="*/ 16608 w 60862"/>
                <a:gd name="connsiteY1" fmla="*/ 0 h 100794"/>
                <a:gd name="connsiteX2" fmla="*/ 60862 w 60862"/>
                <a:gd name="connsiteY2" fmla="*/ 50397 h 100794"/>
                <a:gd name="connsiteX3" fmla="*/ 16608 w 60862"/>
                <a:gd name="connsiteY3" fmla="*/ 100794 h 100794"/>
                <a:gd name="connsiteX4" fmla="*/ 0 w 60862"/>
                <a:gd name="connsiteY4" fmla="*/ 94755 h 100794"/>
                <a:gd name="connsiteX5" fmla="*/ 42045 w 60862"/>
                <a:gd name="connsiteY5" fmla="*/ 49120 h 100794"/>
                <a:gd name="connsiteX6" fmla="*/ 1272 w 60862"/>
                <a:gd name="connsiteY6" fmla="*/ 2381 h 10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62" h="100794">
                  <a:moveTo>
                    <a:pt x="1272" y="2381"/>
                  </a:moveTo>
                  <a:lnTo>
                    <a:pt x="16608" y="0"/>
                  </a:lnTo>
                  <a:lnTo>
                    <a:pt x="60862" y="50397"/>
                  </a:lnTo>
                  <a:lnTo>
                    <a:pt x="16608" y="100794"/>
                  </a:lnTo>
                  <a:lnTo>
                    <a:pt x="0" y="94755"/>
                  </a:lnTo>
                  <a:lnTo>
                    <a:pt x="42045" y="49120"/>
                  </a:lnTo>
                  <a:lnTo>
                    <a:pt x="1272" y="238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"/>
                <a:ea typeface="+mn-ea"/>
                <a:cs typeface="+mn-cs"/>
              </a:endParaRPr>
            </a:p>
          </p:txBody>
        </p:sp>
        <p:sp>
          <p:nvSpPr>
            <p:cNvPr id="111" name="DownArrow"/>
            <p:cNvSpPr>
              <a:spLocks/>
            </p:cNvSpPr>
            <p:nvPr/>
          </p:nvSpPr>
          <p:spPr bwMode="auto">
            <a:xfrm rot="5400000">
              <a:off x="1455469" y="2979469"/>
              <a:ext cx="60862" cy="76200"/>
            </a:xfrm>
            <a:custGeom>
              <a:avLst/>
              <a:gdLst>
                <a:gd name="connsiteX0" fmla="*/ 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1463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66200 w 88508"/>
                <a:gd name="connsiteY5" fmla="*/ 57712 h 100794"/>
                <a:gd name="connsiteX6" fmla="*/ 14630 w 88508"/>
                <a:gd name="connsiteY6" fmla="*/ 0 h 100794"/>
                <a:gd name="connsiteX0" fmla="*/ 0 w 73878"/>
                <a:gd name="connsiteY0" fmla="*/ 0 h 108109"/>
                <a:gd name="connsiteX1" fmla="*/ 29624 w 73878"/>
                <a:gd name="connsiteY1" fmla="*/ 0 h 108109"/>
                <a:gd name="connsiteX2" fmla="*/ 73878 w 73878"/>
                <a:gd name="connsiteY2" fmla="*/ 50397 h 108109"/>
                <a:gd name="connsiteX3" fmla="*/ 29624 w 73878"/>
                <a:gd name="connsiteY3" fmla="*/ 100794 h 108109"/>
                <a:gd name="connsiteX4" fmla="*/ 7315 w 73878"/>
                <a:gd name="connsiteY4" fmla="*/ 108109 h 108109"/>
                <a:gd name="connsiteX5" fmla="*/ 51570 w 73878"/>
                <a:gd name="connsiteY5" fmla="*/ 57712 h 108109"/>
                <a:gd name="connsiteX6" fmla="*/ 0 w 73878"/>
                <a:gd name="connsiteY6" fmla="*/ 0 h 108109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5225 w 77533"/>
                <a:gd name="connsiteY5" fmla="*/ 57712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1570 w 77533"/>
                <a:gd name="connsiteY5" fmla="*/ 46739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8716 w 77533"/>
                <a:gd name="connsiteY5" fmla="*/ 49120 h 100794"/>
                <a:gd name="connsiteX6" fmla="*/ 3655 w 77533"/>
                <a:gd name="connsiteY6" fmla="*/ 0 h 100794"/>
                <a:gd name="connsiteX0" fmla="*/ 0 w 73878"/>
                <a:gd name="connsiteY0" fmla="*/ 0 h 104280"/>
                <a:gd name="connsiteX1" fmla="*/ 29624 w 73878"/>
                <a:gd name="connsiteY1" fmla="*/ 0 h 104280"/>
                <a:gd name="connsiteX2" fmla="*/ 73878 w 73878"/>
                <a:gd name="connsiteY2" fmla="*/ 50397 h 104280"/>
                <a:gd name="connsiteX3" fmla="*/ 29624 w 73878"/>
                <a:gd name="connsiteY3" fmla="*/ 100794 h 104280"/>
                <a:gd name="connsiteX4" fmla="*/ 13016 w 73878"/>
                <a:gd name="connsiteY4" fmla="*/ 104280 h 104280"/>
                <a:gd name="connsiteX5" fmla="*/ 55061 w 73878"/>
                <a:gd name="connsiteY5" fmla="*/ 49120 h 104280"/>
                <a:gd name="connsiteX6" fmla="*/ 0 w 73878"/>
                <a:gd name="connsiteY6" fmla="*/ 0 h 104280"/>
                <a:gd name="connsiteX0" fmla="*/ 1272 w 60862"/>
                <a:gd name="connsiteY0" fmla="*/ 2381 h 104280"/>
                <a:gd name="connsiteX1" fmla="*/ 16608 w 60862"/>
                <a:gd name="connsiteY1" fmla="*/ 0 h 104280"/>
                <a:gd name="connsiteX2" fmla="*/ 60862 w 60862"/>
                <a:gd name="connsiteY2" fmla="*/ 50397 h 104280"/>
                <a:gd name="connsiteX3" fmla="*/ 16608 w 60862"/>
                <a:gd name="connsiteY3" fmla="*/ 100794 h 104280"/>
                <a:gd name="connsiteX4" fmla="*/ 0 w 60862"/>
                <a:gd name="connsiteY4" fmla="*/ 104280 h 104280"/>
                <a:gd name="connsiteX5" fmla="*/ 42045 w 60862"/>
                <a:gd name="connsiteY5" fmla="*/ 49120 h 104280"/>
                <a:gd name="connsiteX6" fmla="*/ 1272 w 60862"/>
                <a:gd name="connsiteY6" fmla="*/ 2381 h 104280"/>
                <a:gd name="connsiteX0" fmla="*/ 1272 w 60862"/>
                <a:gd name="connsiteY0" fmla="*/ 2381 h 100794"/>
                <a:gd name="connsiteX1" fmla="*/ 16608 w 60862"/>
                <a:gd name="connsiteY1" fmla="*/ 0 h 100794"/>
                <a:gd name="connsiteX2" fmla="*/ 60862 w 60862"/>
                <a:gd name="connsiteY2" fmla="*/ 50397 h 100794"/>
                <a:gd name="connsiteX3" fmla="*/ 16608 w 60862"/>
                <a:gd name="connsiteY3" fmla="*/ 100794 h 100794"/>
                <a:gd name="connsiteX4" fmla="*/ 0 w 60862"/>
                <a:gd name="connsiteY4" fmla="*/ 94755 h 100794"/>
                <a:gd name="connsiteX5" fmla="*/ 42045 w 60862"/>
                <a:gd name="connsiteY5" fmla="*/ 49120 h 100794"/>
                <a:gd name="connsiteX6" fmla="*/ 1272 w 60862"/>
                <a:gd name="connsiteY6" fmla="*/ 2381 h 10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62" h="100794">
                  <a:moveTo>
                    <a:pt x="1272" y="2381"/>
                  </a:moveTo>
                  <a:lnTo>
                    <a:pt x="16608" y="0"/>
                  </a:lnTo>
                  <a:lnTo>
                    <a:pt x="60862" y="50397"/>
                  </a:lnTo>
                  <a:lnTo>
                    <a:pt x="16608" y="100794"/>
                  </a:lnTo>
                  <a:lnTo>
                    <a:pt x="0" y="94755"/>
                  </a:lnTo>
                  <a:lnTo>
                    <a:pt x="42045" y="49120"/>
                  </a:lnTo>
                  <a:lnTo>
                    <a:pt x="1272" y="238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"/>
                <a:ea typeface="+mn-ea"/>
                <a:cs typeface="+mn-cs"/>
              </a:endParaRPr>
            </a:p>
          </p:txBody>
        </p:sp>
        <p:sp>
          <p:nvSpPr>
            <p:cNvPr id="112" name="DownArrow"/>
            <p:cNvSpPr>
              <a:spLocks/>
            </p:cNvSpPr>
            <p:nvPr/>
          </p:nvSpPr>
          <p:spPr bwMode="auto">
            <a:xfrm rot="5400000">
              <a:off x="1455469" y="2735531"/>
              <a:ext cx="60862" cy="76200"/>
            </a:xfrm>
            <a:custGeom>
              <a:avLst/>
              <a:gdLst>
                <a:gd name="connsiteX0" fmla="*/ 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44254 w 88508"/>
                <a:gd name="connsiteY5" fmla="*/ 50397 h 100794"/>
                <a:gd name="connsiteX6" fmla="*/ 14630 w 88508"/>
                <a:gd name="connsiteY6" fmla="*/ 0 h 100794"/>
                <a:gd name="connsiteX0" fmla="*/ 14630 w 88508"/>
                <a:gd name="connsiteY0" fmla="*/ 0 h 100794"/>
                <a:gd name="connsiteX1" fmla="*/ 44254 w 88508"/>
                <a:gd name="connsiteY1" fmla="*/ 0 h 100794"/>
                <a:gd name="connsiteX2" fmla="*/ 88508 w 88508"/>
                <a:gd name="connsiteY2" fmla="*/ 50397 h 100794"/>
                <a:gd name="connsiteX3" fmla="*/ 44254 w 88508"/>
                <a:gd name="connsiteY3" fmla="*/ 100794 h 100794"/>
                <a:gd name="connsiteX4" fmla="*/ 0 w 88508"/>
                <a:gd name="connsiteY4" fmla="*/ 100794 h 100794"/>
                <a:gd name="connsiteX5" fmla="*/ 66200 w 88508"/>
                <a:gd name="connsiteY5" fmla="*/ 57712 h 100794"/>
                <a:gd name="connsiteX6" fmla="*/ 14630 w 88508"/>
                <a:gd name="connsiteY6" fmla="*/ 0 h 100794"/>
                <a:gd name="connsiteX0" fmla="*/ 0 w 73878"/>
                <a:gd name="connsiteY0" fmla="*/ 0 h 108109"/>
                <a:gd name="connsiteX1" fmla="*/ 29624 w 73878"/>
                <a:gd name="connsiteY1" fmla="*/ 0 h 108109"/>
                <a:gd name="connsiteX2" fmla="*/ 73878 w 73878"/>
                <a:gd name="connsiteY2" fmla="*/ 50397 h 108109"/>
                <a:gd name="connsiteX3" fmla="*/ 29624 w 73878"/>
                <a:gd name="connsiteY3" fmla="*/ 100794 h 108109"/>
                <a:gd name="connsiteX4" fmla="*/ 7315 w 73878"/>
                <a:gd name="connsiteY4" fmla="*/ 108109 h 108109"/>
                <a:gd name="connsiteX5" fmla="*/ 51570 w 73878"/>
                <a:gd name="connsiteY5" fmla="*/ 57712 h 108109"/>
                <a:gd name="connsiteX6" fmla="*/ 0 w 73878"/>
                <a:gd name="connsiteY6" fmla="*/ 0 h 108109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5225 w 77533"/>
                <a:gd name="connsiteY5" fmla="*/ 57712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1570 w 77533"/>
                <a:gd name="connsiteY5" fmla="*/ 46739 h 100794"/>
                <a:gd name="connsiteX6" fmla="*/ 3655 w 77533"/>
                <a:gd name="connsiteY6" fmla="*/ 0 h 100794"/>
                <a:gd name="connsiteX0" fmla="*/ 3655 w 77533"/>
                <a:gd name="connsiteY0" fmla="*/ 0 h 100794"/>
                <a:gd name="connsiteX1" fmla="*/ 33279 w 77533"/>
                <a:gd name="connsiteY1" fmla="*/ 0 h 100794"/>
                <a:gd name="connsiteX2" fmla="*/ 77533 w 77533"/>
                <a:gd name="connsiteY2" fmla="*/ 50397 h 100794"/>
                <a:gd name="connsiteX3" fmla="*/ 33279 w 77533"/>
                <a:gd name="connsiteY3" fmla="*/ 100794 h 100794"/>
                <a:gd name="connsiteX4" fmla="*/ 0 w 77533"/>
                <a:gd name="connsiteY4" fmla="*/ 97136 h 100794"/>
                <a:gd name="connsiteX5" fmla="*/ 58716 w 77533"/>
                <a:gd name="connsiteY5" fmla="*/ 49120 h 100794"/>
                <a:gd name="connsiteX6" fmla="*/ 3655 w 77533"/>
                <a:gd name="connsiteY6" fmla="*/ 0 h 100794"/>
                <a:gd name="connsiteX0" fmla="*/ 0 w 73878"/>
                <a:gd name="connsiteY0" fmla="*/ 0 h 104280"/>
                <a:gd name="connsiteX1" fmla="*/ 29624 w 73878"/>
                <a:gd name="connsiteY1" fmla="*/ 0 h 104280"/>
                <a:gd name="connsiteX2" fmla="*/ 73878 w 73878"/>
                <a:gd name="connsiteY2" fmla="*/ 50397 h 104280"/>
                <a:gd name="connsiteX3" fmla="*/ 29624 w 73878"/>
                <a:gd name="connsiteY3" fmla="*/ 100794 h 104280"/>
                <a:gd name="connsiteX4" fmla="*/ 13016 w 73878"/>
                <a:gd name="connsiteY4" fmla="*/ 104280 h 104280"/>
                <a:gd name="connsiteX5" fmla="*/ 55061 w 73878"/>
                <a:gd name="connsiteY5" fmla="*/ 49120 h 104280"/>
                <a:gd name="connsiteX6" fmla="*/ 0 w 73878"/>
                <a:gd name="connsiteY6" fmla="*/ 0 h 104280"/>
                <a:gd name="connsiteX0" fmla="*/ 1272 w 60862"/>
                <a:gd name="connsiteY0" fmla="*/ 2381 h 104280"/>
                <a:gd name="connsiteX1" fmla="*/ 16608 w 60862"/>
                <a:gd name="connsiteY1" fmla="*/ 0 h 104280"/>
                <a:gd name="connsiteX2" fmla="*/ 60862 w 60862"/>
                <a:gd name="connsiteY2" fmla="*/ 50397 h 104280"/>
                <a:gd name="connsiteX3" fmla="*/ 16608 w 60862"/>
                <a:gd name="connsiteY3" fmla="*/ 100794 h 104280"/>
                <a:gd name="connsiteX4" fmla="*/ 0 w 60862"/>
                <a:gd name="connsiteY4" fmla="*/ 104280 h 104280"/>
                <a:gd name="connsiteX5" fmla="*/ 42045 w 60862"/>
                <a:gd name="connsiteY5" fmla="*/ 49120 h 104280"/>
                <a:gd name="connsiteX6" fmla="*/ 1272 w 60862"/>
                <a:gd name="connsiteY6" fmla="*/ 2381 h 104280"/>
                <a:gd name="connsiteX0" fmla="*/ 1272 w 60862"/>
                <a:gd name="connsiteY0" fmla="*/ 2381 h 100794"/>
                <a:gd name="connsiteX1" fmla="*/ 16608 w 60862"/>
                <a:gd name="connsiteY1" fmla="*/ 0 h 100794"/>
                <a:gd name="connsiteX2" fmla="*/ 60862 w 60862"/>
                <a:gd name="connsiteY2" fmla="*/ 50397 h 100794"/>
                <a:gd name="connsiteX3" fmla="*/ 16608 w 60862"/>
                <a:gd name="connsiteY3" fmla="*/ 100794 h 100794"/>
                <a:gd name="connsiteX4" fmla="*/ 0 w 60862"/>
                <a:gd name="connsiteY4" fmla="*/ 94755 h 100794"/>
                <a:gd name="connsiteX5" fmla="*/ 42045 w 60862"/>
                <a:gd name="connsiteY5" fmla="*/ 49120 h 100794"/>
                <a:gd name="connsiteX6" fmla="*/ 1272 w 60862"/>
                <a:gd name="connsiteY6" fmla="*/ 2381 h 10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62" h="100794">
                  <a:moveTo>
                    <a:pt x="1272" y="2381"/>
                  </a:moveTo>
                  <a:lnTo>
                    <a:pt x="16608" y="0"/>
                  </a:lnTo>
                  <a:lnTo>
                    <a:pt x="60862" y="50397"/>
                  </a:lnTo>
                  <a:lnTo>
                    <a:pt x="16608" y="100794"/>
                  </a:lnTo>
                  <a:lnTo>
                    <a:pt x="0" y="94755"/>
                  </a:lnTo>
                  <a:lnTo>
                    <a:pt x="42045" y="49120"/>
                  </a:lnTo>
                  <a:lnTo>
                    <a:pt x="1272" y="238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"/>
                <a:ea typeface="+mn-ea"/>
                <a:cs typeface="+mn-cs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707312" y="2110325"/>
            <a:ext cx="247900" cy="1614637"/>
            <a:chOff x="1733300" y="2119163"/>
            <a:chExt cx="247900" cy="1614637"/>
          </a:xfrm>
        </p:grpSpPr>
        <p:grpSp>
          <p:nvGrpSpPr>
            <p:cNvPr id="97" name="Group 96"/>
            <p:cNvGrpSpPr/>
            <p:nvPr/>
          </p:nvGrpSpPr>
          <p:grpSpPr>
            <a:xfrm>
              <a:off x="1733300" y="2119163"/>
              <a:ext cx="247900" cy="1158795"/>
              <a:chOff x="1828800" y="2133600"/>
              <a:chExt cx="247900" cy="1158795"/>
            </a:xfrm>
          </p:grpSpPr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96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828800" y="2133600"/>
                <a:ext cx="247900" cy="228600"/>
              </a:xfrm>
              <a:prstGeom prst="rect">
                <a:avLst/>
              </a:prstGeom>
            </p:spPr>
          </p:pic>
          <p:pic>
            <p:nvPicPr>
              <p:cNvPr id="103" name="Picture 102"/>
              <p:cNvPicPr>
                <a:picLocks noChangeAspect="1"/>
              </p:cNvPicPr>
              <p:nvPr/>
            </p:nvPicPr>
            <p:blipFill>
              <a:blip r:embed="rId97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868862" y="3138637"/>
                <a:ext cx="167776" cy="153758"/>
              </a:xfrm>
              <a:prstGeom prst="rect">
                <a:avLst/>
              </a:prstGeom>
            </p:spPr>
          </p:pic>
        </p:grpSp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9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73362" y="3580042"/>
              <a:ext cx="167776" cy="153758"/>
            </a:xfrm>
            <a:prstGeom prst="rect">
              <a:avLst/>
            </a:prstGeom>
          </p:spPr>
        </p:pic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9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73362" y="2514600"/>
              <a:ext cx="167776" cy="153758"/>
            </a:xfrm>
            <a:prstGeom prst="rect">
              <a:avLst/>
            </a:prstGeom>
          </p:spPr>
        </p:pic>
      </p:grpSp>
      <p:grpSp>
        <p:nvGrpSpPr>
          <p:cNvPr id="115" name="Group 114"/>
          <p:cNvGrpSpPr/>
          <p:nvPr/>
        </p:nvGrpSpPr>
        <p:grpSpPr>
          <a:xfrm>
            <a:off x="2590800" y="2475292"/>
            <a:ext cx="762000" cy="1505428"/>
            <a:chOff x="3886200" y="2456972"/>
            <a:chExt cx="762000" cy="1505428"/>
          </a:xfrm>
        </p:grpSpPr>
        <p:grpSp>
          <p:nvGrpSpPr>
            <p:cNvPr id="116" name="Group 115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solidFill>
              <a:schemeClr val="bg2"/>
            </a:solidFill>
          </p:grpSpPr>
          <p:sp>
            <p:nvSpPr>
              <p:cNvPr id="129" name="Content"/>
              <p:cNvSpPr/>
              <p:nvPr>
                <p:custDataLst>
                  <p:custData r:id="rId76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0" name="Content"/>
              <p:cNvSpPr/>
              <p:nvPr>
                <p:custDataLst>
                  <p:custData r:id="rId77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31" name="Picture 130"/>
              <p:cNvPicPr preferRelativeResize="0">
                <a:picLocks noChangeAspect="1"/>
              </p:cNvPicPr>
              <p:nvPr>
                <p:custDataLst>
                  <p:custData r:id="rId78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</p:pic>
        </p:grpSp>
        <p:grpSp>
          <p:nvGrpSpPr>
            <p:cNvPr id="117" name="Group 116"/>
            <p:cNvGrpSpPr/>
            <p:nvPr/>
          </p:nvGrpSpPr>
          <p:grpSpPr>
            <a:xfrm>
              <a:off x="3886200" y="2761772"/>
              <a:ext cx="762000" cy="257414"/>
              <a:chOff x="5715000" y="5943600"/>
              <a:chExt cx="762000" cy="257414"/>
            </a:xfrm>
            <a:solidFill>
              <a:schemeClr val="bg2"/>
            </a:solidFill>
          </p:grpSpPr>
          <p:sp>
            <p:nvSpPr>
              <p:cNvPr id="126" name="Content"/>
              <p:cNvSpPr/>
              <p:nvPr>
                <p:custDataLst>
                  <p:custData r:id="rId73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7" name="Content"/>
              <p:cNvSpPr/>
              <p:nvPr>
                <p:custDataLst>
                  <p:custData r:id="rId74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Banana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28" name="Picture 127"/>
              <p:cNvPicPr preferRelativeResize="0">
                <a:picLocks noChangeAspect="1"/>
              </p:cNvPicPr>
              <p:nvPr>
                <p:custDataLst>
                  <p:custData r:id="rId75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</p:pic>
        </p:grpSp>
        <p:grpSp>
          <p:nvGrpSpPr>
            <p:cNvPr id="118" name="Group 117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solidFill>
              <a:schemeClr val="bg2"/>
            </a:solidFill>
          </p:grpSpPr>
          <p:sp>
            <p:nvSpPr>
              <p:cNvPr id="123" name="Content"/>
              <p:cNvSpPr/>
              <p:nvPr>
                <p:custDataLst>
                  <p:custData r:id="rId70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4" name="Content"/>
              <p:cNvSpPr/>
              <p:nvPr>
                <p:custDataLst>
                  <p:custData r:id="rId71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Dal Rice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25" name="Picture 124"/>
              <p:cNvPicPr preferRelativeResize="0">
                <a:picLocks noChangeAspect="1"/>
              </p:cNvPicPr>
              <p:nvPr>
                <p:custDataLst>
                  <p:custData r:id="rId72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</p:pic>
        </p:grpSp>
        <p:grpSp>
          <p:nvGrpSpPr>
            <p:cNvPr id="119" name="Group 118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solidFill>
              <a:schemeClr val="bg2"/>
            </a:solidFill>
          </p:grpSpPr>
          <p:sp>
            <p:nvSpPr>
              <p:cNvPr id="120" name="Content"/>
              <p:cNvSpPr/>
              <p:nvPr>
                <p:custDataLst>
                  <p:custData r:id="rId67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1" name="Content"/>
              <p:cNvSpPr/>
              <p:nvPr>
                <p:custDataLst>
                  <p:custData r:id="rId68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Sweet Corn Soup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22" name="Picture 121"/>
              <p:cNvPicPr preferRelativeResize="0">
                <a:picLocks noChangeAspect="1"/>
              </p:cNvPicPr>
              <p:nvPr>
                <p:custDataLst>
                  <p:custData r:id="rId69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</p:pic>
        </p:grpSp>
      </p:grpSp>
      <p:grpSp>
        <p:nvGrpSpPr>
          <p:cNvPr id="132" name="Group 131"/>
          <p:cNvGrpSpPr/>
          <p:nvPr/>
        </p:nvGrpSpPr>
        <p:grpSpPr>
          <a:xfrm>
            <a:off x="3505200" y="2476120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33" name="Group 132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42" name="Content"/>
              <p:cNvSpPr/>
              <p:nvPr>
                <p:custDataLst>
                  <p:custData r:id="rId64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3" name="Content"/>
              <p:cNvSpPr/>
              <p:nvPr>
                <p:custDataLst>
                  <p:custData r:id="rId65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Upma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44" name="Picture 143"/>
              <p:cNvPicPr preferRelativeResize="0">
                <a:picLocks noChangeAspect="1"/>
              </p:cNvPicPr>
              <p:nvPr>
                <p:custDataLst>
                  <p:custData r:id="rId66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34" name="Group 133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39" name="Content"/>
              <p:cNvSpPr/>
              <p:nvPr>
                <p:custDataLst>
                  <p:custData r:id="rId61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0" name="Content"/>
              <p:cNvSpPr/>
              <p:nvPr>
                <p:custDataLst>
                  <p:custData r:id="rId62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Palak</a:t>
                </a:r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</a:t>
                </a:r>
              </a:p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Paneer</a:t>
                </a:r>
              </a:p>
            </p:txBody>
          </p:sp>
          <p:pic>
            <p:nvPicPr>
              <p:cNvPr id="141" name="Picture 140"/>
              <p:cNvPicPr preferRelativeResize="0">
                <a:picLocks noChangeAspect="1"/>
              </p:cNvPicPr>
              <p:nvPr>
                <p:custDataLst>
                  <p:custData r:id="rId63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35" name="Group 134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36" name="Content"/>
              <p:cNvSpPr/>
              <p:nvPr>
                <p:custDataLst>
                  <p:custData r:id="rId58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7" name="Content"/>
              <p:cNvSpPr/>
              <p:nvPr>
                <p:custDataLst>
                  <p:custData r:id="rId59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Dal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38" name="Picture 137"/>
              <p:cNvPicPr preferRelativeResize="0">
                <a:picLocks noChangeAspect="1"/>
              </p:cNvPicPr>
              <p:nvPr>
                <p:custDataLst>
                  <p:custData r:id="rId60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45" name="Group 144"/>
          <p:cNvGrpSpPr/>
          <p:nvPr/>
        </p:nvGrpSpPr>
        <p:grpSpPr>
          <a:xfrm>
            <a:off x="4419600" y="2476120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46" name="Group 145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55" name="Content"/>
              <p:cNvSpPr/>
              <p:nvPr>
                <p:custDataLst>
                  <p:custData r:id="rId55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6" name="Content"/>
              <p:cNvSpPr/>
              <p:nvPr>
                <p:custDataLst>
                  <p:custData r:id="rId56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Bagaani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57" name="Picture 156"/>
              <p:cNvPicPr preferRelativeResize="0">
                <a:picLocks noChangeAspect="1"/>
              </p:cNvPicPr>
              <p:nvPr>
                <p:custDataLst>
                  <p:custData r:id="rId57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47" name="Group 146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52" name="Content"/>
              <p:cNvSpPr/>
              <p:nvPr>
                <p:custDataLst>
                  <p:custData r:id="rId52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3" name="Content"/>
              <p:cNvSpPr/>
              <p:nvPr>
                <p:custDataLst>
                  <p:custData r:id="rId53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</a:t>
                </a:r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Eat out</a:t>
                </a:r>
              </a:p>
            </p:txBody>
          </p:sp>
          <p:pic>
            <p:nvPicPr>
              <p:cNvPr id="154" name="Picture 153"/>
              <p:cNvPicPr preferRelativeResize="0">
                <a:picLocks noChangeAspect="1"/>
              </p:cNvPicPr>
              <p:nvPr>
                <p:custDataLst>
                  <p:custData r:id="rId54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solidFill>
                <a:srgbClr val="FFFFCC"/>
              </a:solidFill>
              <a:ln>
                <a:noFill/>
              </a:ln>
            </p:spPr>
          </p:pic>
        </p:grpSp>
        <p:grpSp>
          <p:nvGrpSpPr>
            <p:cNvPr id="148" name="Group 147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49" name="Content"/>
              <p:cNvSpPr/>
              <p:nvPr>
                <p:custDataLst>
                  <p:custData r:id="rId49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0" name="Content"/>
              <p:cNvSpPr/>
              <p:nvPr>
                <p:custDataLst>
                  <p:custData r:id="rId50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Sauted</a:t>
                </a:r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Veg.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51" name="Picture 150"/>
              <p:cNvPicPr preferRelativeResize="0">
                <a:picLocks noChangeAspect="1"/>
              </p:cNvPicPr>
              <p:nvPr>
                <p:custDataLst>
                  <p:custData r:id="rId51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58" name="Group 157"/>
          <p:cNvGrpSpPr/>
          <p:nvPr/>
        </p:nvGrpSpPr>
        <p:grpSpPr>
          <a:xfrm>
            <a:off x="5257800" y="2475292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59" name="Group 158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68" name="Content"/>
              <p:cNvSpPr/>
              <p:nvPr>
                <p:custDataLst>
                  <p:custData r:id="rId46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9" name="Content"/>
              <p:cNvSpPr/>
              <p:nvPr>
                <p:custDataLst>
                  <p:custData r:id="rId47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Poha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70" name="Picture 169"/>
              <p:cNvPicPr preferRelativeResize="0">
                <a:picLocks noChangeAspect="1"/>
              </p:cNvPicPr>
              <p:nvPr>
                <p:custDataLst>
                  <p:custData r:id="rId48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60" name="Group 159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65" name="Content"/>
              <p:cNvSpPr/>
              <p:nvPr>
                <p:custDataLst>
                  <p:custData r:id="rId43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6" name="Content"/>
              <p:cNvSpPr/>
              <p:nvPr>
                <p:custDataLst>
                  <p:custData r:id="rId44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Bhindi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7" name="Picture 166"/>
              <p:cNvPicPr preferRelativeResize="0">
                <a:picLocks noChangeAspect="1"/>
              </p:cNvPicPr>
              <p:nvPr>
                <p:custDataLst>
                  <p:custData r:id="rId45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61" name="Group 160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62" name="Content"/>
              <p:cNvSpPr/>
              <p:nvPr>
                <p:custDataLst>
                  <p:custData r:id="rId40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3" name="Content"/>
              <p:cNvSpPr/>
              <p:nvPr>
                <p:custDataLst>
                  <p:custData r:id="rId41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Tomatoe</a:t>
                </a:r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Soup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4" name="Picture 163"/>
              <p:cNvPicPr preferRelativeResize="0">
                <a:picLocks noChangeAspect="1"/>
              </p:cNvPicPr>
              <p:nvPr>
                <p:custDataLst>
                  <p:custData r:id="rId42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71" name="Group 170"/>
          <p:cNvGrpSpPr/>
          <p:nvPr/>
        </p:nvGrpSpPr>
        <p:grpSpPr>
          <a:xfrm>
            <a:off x="6172200" y="2475292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72" name="Group 171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81" name="Content"/>
              <p:cNvSpPr/>
              <p:nvPr>
                <p:custDataLst>
                  <p:custData r:id="rId37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2" name="Content"/>
              <p:cNvSpPr/>
              <p:nvPr>
                <p:custDataLst>
                  <p:custData r:id="rId38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Sandwich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83" name="Picture 182"/>
              <p:cNvPicPr preferRelativeResize="0">
                <a:picLocks noChangeAspect="1"/>
              </p:cNvPicPr>
              <p:nvPr>
                <p:custDataLst>
                  <p:custData r:id="rId39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73" name="Group 172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78" name="Content"/>
              <p:cNvSpPr/>
              <p:nvPr>
                <p:custDataLst>
                  <p:custData r:id="rId34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9" name="Content"/>
              <p:cNvSpPr/>
              <p:nvPr>
                <p:custDataLst>
                  <p:custData r:id="rId35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Poriyal</a:t>
                </a:r>
                <a:endParaRPr 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80" name="Picture 179"/>
              <p:cNvPicPr preferRelativeResize="0">
                <a:picLocks noChangeAspect="1"/>
              </p:cNvPicPr>
              <p:nvPr>
                <p:custDataLst>
                  <p:custData r:id="rId36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74" name="Group 173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75" name="Content"/>
              <p:cNvSpPr/>
              <p:nvPr>
                <p:custDataLst>
                  <p:custData r:id="rId31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6" name="Content"/>
              <p:cNvSpPr/>
              <p:nvPr>
                <p:custDataLst>
                  <p:custData r:id="rId32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Pasta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77" name="Picture 176"/>
              <p:cNvPicPr preferRelativeResize="0">
                <a:picLocks noChangeAspect="1"/>
              </p:cNvPicPr>
              <p:nvPr>
                <p:custDataLst>
                  <p:custData r:id="rId33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84" name="Group 183"/>
          <p:cNvGrpSpPr/>
          <p:nvPr/>
        </p:nvGrpSpPr>
        <p:grpSpPr>
          <a:xfrm>
            <a:off x="7010400" y="2476120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85" name="Group 184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94" name="Content"/>
              <p:cNvSpPr/>
              <p:nvPr>
                <p:custDataLst>
                  <p:custData r:id="rId28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5" name="Content"/>
              <p:cNvSpPr/>
              <p:nvPr>
                <p:custDataLst>
                  <p:custData r:id="rId29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Dhokla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96" name="Picture 195"/>
              <p:cNvPicPr preferRelativeResize="0">
                <a:picLocks noChangeAspect="1"/>
              </p:cNvPicPr>
              <p:nvPr>
                <p:custDataLst>
                  <p:custData r:id="rId30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86" name="Group 185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91" name="Content"/>
              <p:cNvSpPr/>
              <p:nvPr>
                <p:custDataLst>
                  <p:custData r:id="rId25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2" name="Content"/>
              <p:cNvSpPr/>
              <p:nvPr>
                <p:custDataLst>
                  <p:custData r:id="rId26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Ghia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93" name="Picture 192"/>
              <p:cNvPicPr preferRelativeResize="0">
                <a:picLocks noChangeAspect="1"/>
              </p:cNvPicPr>
              <p:nvPr>
                <p:custDataLst>
                  <p:custData r:id="rId27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87" name="Group 186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88" name="Content"/>
              <p:cNvSpPr/>
              <p:nvPr>
                <p:custDataLst>
                  <p:custData r:id="rId22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9" name="Content"/>
              <p:cNvSpPr/>
              <p:nvPr>
                <p:custDataLst>
                  <p:custData r:id="rId23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Dal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90" name="Picture 189"/>
              <p:cNvPicPr preferRelativeResize="0">
                <a:picLocks noChangeAspect="1"/>
              </p:cNvPicPr>
              <p:nvPr>
                <p:custDataLst>
                  <p:custData r:id="rId24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97" name="Group 196"/>
          <p:cNvGrpSpPr/>
          <p:nvPr/>
        </p:nvGrpSpPr>
        <p:grpSpPr>
          <a:xfrm>
            <a:off x="7850201" y="2476120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98" name="Group 197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207" name="Content"/>
              <p:cNvSpPr/>
              <p:nvPr>
                <p:custDataLst>
                  <p:custData r:id="rId19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8" name="Content"/>
              <p:cNvSpPr/>
              <p:nvPr>
                <p:custDataLst>
                  <p:custData r:id="rId20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Sevaiyan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09" name="Picture 208"/>
              <p:cNvPicPr preferRelativeResize="0">
                <a:picLocks noChangeAspect="1"/>
              </p:cNvPicPr>
              <p:nvPr>
                <p:custDataLst>
                  <p:custData r:id="rId21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99" name="Group 198"/>
            <p:cNvGrpSpPr/>
            <p:nvPr/>
          </p:nvGrpSpPr>
          <p:grpSpPr>
            <a:xfrm>
              <a:off x="3886200" y="32477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204" name="Content"/>
              <p:cNvSpPr/>
              <p:nvPr>
                <p:custDataLst>
                  <p:custData r:id="rId16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5" name="Content"/>
              <p:cNvSpPr/>
              <p:nvPr>
                <p:custDataLst>
                  <p:custData r:id="rId17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Aaloo</a:t>
                </a:r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</a:t>
                </a:r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Burji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06" name="Picture 205"/>
              <p:cNvPicPr preferRelativeResize="0">
                <a:picLocks noChangeAspect="1"/>
              </p:cNvPicPr>
              <p:nvPr>
                <p:custDataLst>
                  <p:custData r:id="rId18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200" name="Group 199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201" name="Content"/>
              <p:cNvSpPr/>
              <p:nvPr>
                <p:custDataLst>
                  <p:custData r:id="rId13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2" name="Content"/>
              <p:cNvSpPr/>
              <p:nvPr>
                <p:custDataLst>
                  <p:custData r:id="rId14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Dabeli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03" name="Picture 202"/>
              <p:cNvPicPr preferRelativeResize="0">
                <a:picLocks noChangeAspect="1"/>
              </p:cNvPicPr>
              <p:nvPr>
                <p:custDataLst>
                  <p:custData r:id="rId15"/>
                </p:custDataLst>
              </p:nvPr>
            </p:nvPicPr>
            <p:blipFill>
              <a:blip r:embed="rId98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sp>
        <p:nvSpPr>
          <p:cNvPr id="210" name="Content"/>
          <p:cNvSpPr/>
          <p:nvPr>
            <p:custDataLst>
              <p:custData r:id="rId5"/>
            </p:custDataLst>
          </p:nvPr>
        </p:nvSpPr>
        <p:spPr>
          <a:xfrm>
            <a:off x="381000" y="1541238"/>
            <a:ext cx="704954" cy="267908"/>
          </a:xfrm>
          <a:prstGeom prst="roundRect">
            <a:avLst>
              <a:gd name="adj" fmla="val 28629"/>
            </a:avLst>
          </a:prstGeom>
          <a:solidFill>
            <a:schemeClr val="bg1">
              <a:lumMod val="95000"/>
            </a:schemeClr>
          </a:solidFill>
          <a:ln w="3175">
            <a:noFill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" pitchFamily="34" charset="0"/>
              </a:rPr>
              <a:t>Today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latin typeface="Segoe UI Semibold" panose="020B0702040204020203" pitchFamily="34" charset="0"/>
              <a:cs typeface="Segoe UI" pitchFamily="34" charset="0"/>
            </a:endParaRPr>
          </a:p>
        </p:txBody>
      </p:sp>
      <p:sp>
        <p:nvSpPr>
          <p:cNvPr id="246" name="Content"/>
          <p:cNvSpPr/>
          <p:nvPr>
            <p:custDataLst>
              <p:custData r:id="rId6"/>
            </p:custDataLst>
          </p:nvPr>
        </p:nvSpPr>
        <p:spPr>
          <a:xfrm>
            <a:off x="457200" y="3247786"/>
            <a:ext cx="990600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Sweet Corn Soup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8" name="Content"/>
          <p:cNvSpPr/>
          <p:nvPr>
            <p:custDataLst>
              <p:custData r:id="rId7"/>
            </p:custDataLst>
          </p:nvPr>
        </p:nvSpPr>
        <p:spPr>
          <a:xfrm>
            <a:off x="457200" y="3552586"/>
            <a:ext cx="990600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Dal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9" name="Content"/>
          <p:cNvSpPr/>
          <p:nvPr>
            <p:custDataLst>
              <p:custData r:id="rId8"/>
            </p:custDataLst>
          </p:nvPr>
        </p:nvSpPr>
        <p:spPr>
          <a:xfrm>
            <a:off x="457200" y="3857386"/>
            <a:ext cx="990600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Sauted</a:t>
            </a:r>
            <a: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Veg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0" name="Content"/>
          <p:cNvSpPr/>
          <p:nvPr>
            <p:custDataLst>
              <p:custData r:id="rId9"/>
            </p:custDataLst>
          </p:nvPr>
        </p:nvSpPr>
        <p:spPr>
          <a:xfrm>
            <a:off x="457200" y="4162186"/>
            <a:ext cx="990600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Tomatoe</a:t>
            </a:r>
            <a: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Soup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1" name="Content"/>
          <p:cNvSpPr/>
          <p:nvPr>
            <p:custDataLst>
              <p:custData r:id="rId10"/>
            </p:custDataLst>
          </p:nvPr>
        </p:nvSpPr>
        <p:spPr>
          <a:xfrm>
            <a:off x="457200" y="4466986"/>
            <a:ext cx="990600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Red Sauce Pasta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2" name="Content"/>
          <p:cNvSpPr/>
          <p:nvPr>
            <p:custDataLst>
              <p:custData r:id="rId11"/>
            </p:custDataLst>
          </p:nvPr>
        </p:nvSpPr>
        <p:spPr>
          <a:xfrm>
            <a:off x="457200" y="4771786"/>
            <a:ext cx="990600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Dabeli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3" name="Content"/>
          <p:cNvSpPr/>
          <p:nvPr>
            <p:custDataLst>
              <p:custData r:id="rId12"/>
            </p:custDataLst>
          </p:nvPr>
        </p:nvSpPr>
        <p:spPr>
          <a:xfrm>
            <a:off x="457200" y="5076586"/>
            <a:ext cx="990600" cy="25741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rtlCol="0" anchor="ctr"/>
          <a:lstStyle/>
          <a:p>
            <a:r>
              <a:rPr 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Pav</a:t>
            </a:r>
            <a: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Bhaji</a:t>
            </a: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5" name="Scrollbar"/>
          <p:cNvSpPr/>
          <p:nvPr/>
        </p:nvSpPr>
        <p:spPr bwMode="auto">
          <a:xfrm>
            <a:off x="1524000" y="3662128"/>
            <a:ext cx="45719" cy="4526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206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ek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rek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.xml"/></Relationships>
</file>

<file path=customXml/_rels/item1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.xml"/></Relationships>
</file>

<file path=customXml/_rels/item1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.xml"/></Relationships>
</file>

<file path=customXml/_rels/item1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.xml"/></Relationships>
</file>

<file path=customXml/_rels/item1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.xml"/></Relationships>
</file>

<file path=customXml/_rels/item1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.xml"/></Relationships>
</file>

<file path=customXml/_rels/item1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.xml"/></Relationships>
</file>

<file path=customXml/_rels/item1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.xml"/></Relationships>
</file>

<file path=customXml/_rels/item1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.xml"/></Relationships>
</file>

<file path=customXml/_rels/item1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.xml"/></Relationships>
</file>

<file path=customXml/_rels/item1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.xml"/></Relationships>
</file>

<file path=customXml/_rels/item1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2.xml"/></Relationships>
</file>

<file path=customXml/_rels/item1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3.xml"/></Relationships>
</file>

<file path=customXml/_rels/item1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4.xml"/></Relationships>
</file>

<file path=customXml/_rels/item1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5.xml"/></Relationships>
</file>

<file path=customXml/_rels/item1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6.xml"/></Relationships>
</file>

<file path=customXml/_rels/item1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7.xml"/></Relationships>
</file>

<file path=customXml/_rels/item1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8.xml"/></Relationships>
</file>

<file path=customXml/_rels/item1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9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0.xml"/></Relationships>
</file>

<file path=customXml/_rels/item1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1.xml"/></Relationships>
</file>

<file path=customXml/_rels/item1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2.xml"/></Relationships>
</file>

<file path=customXml/_rels/item1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3.xml"/></Relationships>
</file>

<file path=customXml/_rels/item1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4.xml"/></Relationships>
</file>

<file path=customXml/_rels/item1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5.xml"/></Relationships>
</file>

<file path=customXml/_rels/item1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6.xml"/></Relationships>
</file>

<file path=customXml/_rels/item1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7.xml"/></Relationships>
</file>

<file path=customXml/_rels/item1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8.xml"/></Relationships>
</file>

<file path=customXml/_rels/item1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9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0.xml"/></Relationships>
</file>

<file path=customXml/_rels/item1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1.xml"/></Relationships>
</file>

<file path=customXml/_rels/item1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2.xml"/></Relationships>
</file>

<file path=customXml/_rels/item1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3.xml"/></Relationships>
</file>

<file path=customXml/_rels/item1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4.xml"/></Relationships>
</file>

<file path=customXml/_rels/item1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5.xml"/></Relationships>
</file>

<file path=customXml/_rels/item1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6.xml"/></Relationships>
</file>

<file path=customXml/_rels/item1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7.xml"/></Relationships>
</file>

<file path=customXml/_rels/item1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8.xml"/></Relationships>
</file>

<file path=customXml/_rels/item1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9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0.xml"/></Relationships>
</file>

<file path=customXml/_rels/item1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1.xml"/></Relationships>
</file>

<file path=customXml/_rels/item1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2.xml"/></Relationships>
</file>

<file path=customXml/_rels/item1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3.xml"/></Relationships>
</file>

<file path=customXml/_rels/item1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4.xml"/></Relationships>
</file>

<file path=customXml/_rels/item1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5.xml"/></Relationships>
</file>

<file path=customXml/_rels/item1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6.xml"/></Relationships>
</file>

<file path=customXml/_rels/item1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7.xml"/></Relationships>
</file>

<file path=customXml/_rels/item1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8.xml"/></Relationships>
</file>

<file path=customXml/_rels/item1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9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0.xml"/></Relationships>
</file>

<file path=customXml/_rels/item1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1.xml"/></Relationships>
</file>

<file path=customXml/_rels/item1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2.xml"/></Relationships>
</file>

<file path=customXml/_rels/item1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3.xml"/></Relationships>
</file>

<file path=customXml/_rels/item1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4.xml"/></Relationships>
</file>

<file path=customXml/_rels/item1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5.xml"/></Relationships>
</file>

<file path=customXml/_rels/item1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6.xml"/></Relationships>
</file>

<file path=customXml/_rels/item1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7.xml"/></Relationships>
</file>

<file path=customXml/_rels/item1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8.xml"/></Relationships>
</file>

<file path=customXml/_rels/item1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9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0.xml"/></Relationships>
</file>

<file path=customXml/_rels/item1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1.xml"/></Relationships>
</file>

<file path=customXml/_rels/item1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2.xml"/></Relationships>
</file>

<file path=customXml/_rels/item1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3.xml"/></Relationships>
</file>

<file path=customXml/_rels/item1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4.xml"/></Relationships>
</file>

<file path=customXml/_rels/item1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5.xml"/></Relationships>
</file>

<file path=customXml/_rels/item1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6.xml"/></Relationships>
</file>

<file path=customXml/_rels/item1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7.xml"/></Relationships>
</file>

<file path=customXml/_rels/item1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8.xml"/></Relationships>
</file>

<file path=customXml/_rels/item1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9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0.xml"/></Relationships>
</file>

<file path=customXml/_rels/item1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1.xml"/></Relationships>
</file>

<file path=customXml/_rels/item1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2.xml"/></Relationships>
</file>

<file path=customXml/_rels/item1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3.xml"/></Relationships>
</file>

<file path=customXml/_rels/item1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4.xml"/></Relationships>
</file>

<file path=customXml/_rels/item1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5.xml"/></Relationships>
</file>

<file path=customXml/_rels/item1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6.xml"/></Relationships>
</file>

<file path=customXml/_rels/item1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7.xml"/></Relationships>
</file>

<file path=customXml/_rels/item1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8.xml"/></Relationships>
</file>

<file path=customXml/_rels/item1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9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0.xml"/></Relationships>
</file>

<file path=customXml/_rels/item1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1.xml"/></Relationships>
</file>

<file path=customXml/_rels/item1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2.xml"/></Relationships>
</file>

<file path=customXml/_rels/item1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3.xml"/></Relationships>
</file>

<file path=customXml/_rels/item1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4.xml"/></Relationships>
</file>

<file path=customXml/_rels/item1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5.xml"/></Relationships>
</file>

<file path=customXml/_rels/item1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6.xml"/></Relationships>
</file>

<file path=customXml/_rels/item1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7.xml"/></Relationships>
</file>

<file path=customXml/_rels/item1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8.xml"/></Relationships>
</file>

<file path=customXml/_rels/item1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9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1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0.xml"/></Relationships>
</file>

<file path=customXml/_rels/item1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1.xml"/></Relationships>
</file>

<file path=customXml/_rels/item1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2.xml"/></Relationships>
</file>

<file path=customXml/_rels/item1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3.xml"/></Relationships>
</file>

<file path=customXml/_rels/item1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4.xml"/></Relationships>
</file>

<file path=customXml/_rels/item1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5.xml"/></Relationships>
</file>

<file path=customXml/_rels/item1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6.xml"/></Relationships>
</file>

<file path=customXml/_rels/item1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7.xml"/></Relationships>
</file>

<file path=customXml/_rels/item1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8.xml"/></Relationships>
</file>

<file path=customXml/_rels/item1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0.xml"/></Relationships>
</file>

<file path=customXml/_rels/item2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1.xml"/></Relationships>
</file>

<file path=customXml/_rels/item2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2.xml"/></Relationships>
</file>

<file path=customXml/_rels/item2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3.xml"/></Relationships>
</file>

<file path=customXml/_rels/item2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4.xml"/></Relationships>
</file>

<file path=customXml/_rels/item2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5.xml"/></Relationships>
</file>

<file path=customXml/_rels/item2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6.xml"/></Relationships>
</file>

<file path=customXml/_rels/item2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7.xml"/></Relationships>
</file>

<file path=customXml/_rels/item2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8.xml"/></Relationships>
</file>

<file path=customXml/_rels/item2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9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0.xml"/></Relationships>
</file>

<file path=customXml/_rels/item2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1.xml"/></Relationships>
</file>

<file path=customXml/_rels/item2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2.xml"/></Relationships>
</file>

<file path=customXml/_rels/item2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3.xml"/></Relationships>
</file>

<file path=customXml/_rels/item2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4.xml"/></Relationships>
</file>

<file path=customXml/_rels/item2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5.xml"/></Relationships>
</file>

<file path=customXml/_rels/item2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6.xml"/></Relationships>
</file>

<file path=customXml/_rels/item2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7.xml"/></Relationships>
</file>

<file path=customXml/_rels/item2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8.xml"/></Relationships>
</file>

<file path=customXml/_rels/item2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9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0.xml"/></Relationships>
</file>

<file path=customXml/_rels/item2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1.xml"/></Relationships>
</file>

<file path=customXml/_rels/item2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2.xml"/></Relationships>
</file>

<file path=customXml/_rels/item2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3.xml"/></Relationships>
</file>

<file path=customXml/_rels/item2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4.xml"/></Relationships>
</file>

<file path=customXml/_rels/item2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5.xml"/></Relationships>
</file>

<file path=customXml/_rels/item2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6.xml"/></Relationships>
</file>

<file path=customXml/_rels/item2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7.xml"/></Relationships>
</file>

<file path=customXml/_rels/item2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8.xml"/></Relationships>
</file>

<file path=customXml/_rels/item2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9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0.xml"/></Relationships>
</file>

<file path=customXml/_rels/item2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1.xml"/></Relationships>
</file>

<file path=customXml/_rels/item2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2.xml"/></Relationships>
</file>

<file path=customXml/_rels/item2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3.xml"/></Relationships>
</file>

<file path=customXml/_rels/item2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4.xml"/></Relationships>
</file>

<file path=customXml/_rels/item2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5.xml"/></Relationships>
</file>

<file path=customXml/_rels/item2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6.xml"/></Relationships>
</file>

<file path=customXml/_rels/item2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7.xml"/></Relationships>
</file>

<file path=customXml/_rels/item2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8.xml"/></Relationships>
</file>

<file path=customXml/_rels/item2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9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0.xml"/></Relationships>
</file>

<file path=customXml/_rels/item2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1.xml"/></Relationships>
</file>

<file path=customXml/_rels/item2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2.xml"/></Relationships>
</file>

<file path=customXml/_rels/item2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3.xml"/></Relationships>
</file>

<file path=customXml/_rels/item2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4.xml"/></Relationships>
</file>

<file path=customXml/_rels/item2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5.xml"/></Relationships>
</file>

<file path=customXml/_rels/item2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6.xml"/></Relationships>
</file>

<file path=customXml/_rels/item2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7.xml"/></Relationships>
</file>

<file path=customXml/_rels/item2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8.xml"/></Relationships>
</file>

<file path=customXml/_rels/item2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9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0.xml"/></Relationships>
</file>

<file path=customXml/_rels/item2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1.xml"/></Relationships>
</file>

<file path=customXml/_rels/item2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2.xml"/></Relationships>
</file>

<file path=customXml/_rels/item2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3.xml"/></Relationships>
</file>

<file path=customXml/_rels/item2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4.xml"/></Relationships>
</file>

<file path=customXml/_rels/item2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5.xml"/></Relationships>
</file>

<file path=customXml/_rels/item2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6.xml"/></Relationships>
</file>

<file path=customXml/_rels/item2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7.xml"/></Relationships>
</file>

<file path=customXml/_rels/item2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8.xml"/></Relationships>
</file>

<file path=customXml/_rels/item2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9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0.xml"/></Relationships>
</file>

<file path=customXml/_rels/item2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1.xml"/></Relationships>
</file>

<file path=customXml/_rels/item2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2.xml"/></Relationships>
</file>

<file path=customXml/_rels/item2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3.xml"/></Relationships>
</file>

<file path=customXml/_rels/item2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4.xml"/></Relationships>
</file>

<file path=customXml/_rels/item2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5.xml"/></Relationships>
</file>

<file path=customXml/_rels/item2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6.xml"/></Relationships>
</file>

<file path=customXml/_rels/item2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7.xml"/></Relationships>
</file>

<file path=customXml/_rels/item2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8.xml"/></Relationships>
</file>

<file path=customXml/_rels/item2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9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0.xml"/></Relationships>
</file>

<file path=customXml/_rels/item2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1.xml"/></Relationships>
</file>

<file path=customXml/_rels/item2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2.xml"/></Relationships>
</file>

<file path=customXml/_rels/item2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3.xml"/></Relationships>
</file>

<file path=customXml/_rels/item2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4.xml"/></Relationships>
</file>

<file path=customXml/_rels/item2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5.xml"/></Relationships>
</file>

<file path=customXml/_rels/item2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6.xml"/></Relationships>
</file>

<file path=customXml/_rels/item2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7.xml"/></Relationships>
</file>

<file path=customXml/_rels/item2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8.xml"/></Relationships>
</file>

<file path=customXml/_rels/item2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9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0.xml"/></Relationships>
</file>

<file path=customXml/_rels/item2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1.xml"/></Relationships>
</file>

<file path=customXml/_rels/item2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2.xml"/></Relationships>
</file>

<file path=customXml/_rels/item2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3.xml"/></Relationships>
</file>

<file path=customXml/_rels/item2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4.xml"/></Relationships>
</file>

<file path=customXml/_rels/item2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5.xml"/></Relationships>
</file>

<file path=customXml/_rels/item2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6.xml"/></Relationships>
</file>

<file path=customXml/_rels/item2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7.xml"/></Relationships>
</file>

<file path=customXml/_rels/item2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8.xml"/></Relationships>
</file>

<file path=customXml/_rels/item2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9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2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0.xml"/></Relationships>
</file>

<file path=customXml/_rels/item2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1.xml"/></Relationships>
</file>

<file path=customXml/_rels/item2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2.xml"/></Relationships>
</file>

<file path=customXml/_rels/item2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3.xml"/></Relationships>
</file>

<file path=customXml/_rels/item2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4.xml"/></Relationships>
</file>

<file path=customXml/_rels/item2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5.xml"/></Relationships>
</file>

<file path=customXml/_rels/item2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6.xml"/></Relationships>
</file>

<file path=customXml/_rels/item2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7.xml"/></Relationships>
</file>

<file path=customXml/_rels/item2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8.xml"/></Relationships>
</file>

<file path=customXml/_rels/item2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0.xml"/></Relationships>
</file>

<file path=customXml/_rels/item3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1.xml"/></Relationships>
</file>

<file path=customXml/_rels/item3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2.xml"/></Relationships>
</file>

<file path=customXml/_rels/item3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3.xml"/></Relationships>
</file>

<file path=customXml/_rels/item3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4.xml"/></Relationships>
</file>

<file path=customXml/_rels/item3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5.xml"/></Relationships>
</file>

<file path=customXml/_rels/item3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6.xml"/></Relationships>
</file>

<file path=customXml/_rels/item3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7.xml"/></Relationships>
</file>

<file path=customXml/_rels/item3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8.xml"/></Relationships>
</file>

<file path=customXml/_rels/item3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9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0.xml"/></Relationships>
</file>

<file path=customXml/_rels/item3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1.xml"/></Relationships>
</file>

<file path=customXml/_rels/item3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2.xml"/></Relationships>
</file>

<file path=customXml/_rels/item3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3.xml"/></Relationships>
</file>

<file path=customXml/_rels/item3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4.xml"/></Relationships>
</file>

<file path=customXml/_rels/item3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5.xml"/></Relationships>
</file>

<file path=customXml/_rels/item3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6.xml"/></Relationships>
</file>

<file path=customXml/_rels/item3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7.xml"/></Relationships>
</file>

<file path=customXml/_rels/item3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8.xml"/></Relationships>
</file>

<file path=customXml/_rels/item3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9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0.xml"/></Relationships>
</file>

<file path=customXml/_rels/item3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1.xml"/></Relationships>
</file>

<file path=customXml/_rels/item3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2.xml"/></Relationships>
</file>

<file path=customXml/_rels/item3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3.xml"/></Relationships>
</file>

<file path=customXml/_rels/item3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4.xml"/></Relationships>
</file>

<file path=customXml/_rels/item3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5.xml"/></Relationships>
</file>

<file path=customXml/_rels/item3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6.xml"/></Relationships>
</file>

<file path=customXml/_rels/item3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7.xml"/></Relationships>
</file>

<file path=customXml/_rels/item3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8.xml"/></Relationships>
</file>

<file path=customXml/_rels/item3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9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0.xml"/></Relationships>
</file>

<file path=customXml/_rels/item3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1.xml"/></Relationships>
</file>

<file path=customXml/_rels/item3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2.xml"/></Relationships>
</file>

<file path=customXml/_rels/item3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3.xml"/></Relationships>
</file>

<file path=customXml/_rels/item3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4.xml"/></Relationships>
</file>

<file path=customXml/_rels/item3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5.xml"/></Relationships>
</file>

<file path=customXml/_rels/item3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6.xml"/></Relationships>
</file>

<file path=customXml/_rels/item3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7.xml"/></Relationships>
</file>

<file path=customXml/_rels/item3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8.xml"/></Relationships>
</file>

<file path=customXml/_rels/item3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9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0.xml"/></Relationships>
</file>

<file path=customXml/_rels/item3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1.xml"/></Relationships>
</file>

<file path=customXml/_rels/item3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2.xml"/></Relationships>
</file>

<file path=customXml/_rels/item3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3.xml"/></Relationships>
</file>

<file path=customXml/_rels/item3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4.xml"/></Relationships>
</file>

<file path=customXml/_rels/item3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5.xml"/></Relationships>
</file>

<file path=customXml/_rels/item3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6.xml"/></Relationships>
</file>

<file path=customXml/_rels/item3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7.xml"/></Relationships>
</file>

<file path=customXml/_rels/item3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8.xml"/></Relationships>
</file>

<file path=customXml/_rels/item3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9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0.xml"/></Relationships>
</file>

<file path=customXml/_rels/item3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1.xml"/></Relationships>
</file>

<file path=customXml/_rels/item3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2.xml"/></Relationships>
</file>

<file path=customXml/_rels/item3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3.xml"/></Relationships>
</file>

<file path=customXml/_rels/item3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4.xml"/></Relationships>
</file>

<file path=customXml/_rels/item3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5.xml"/></Relationships>
</file>

<file path=customXml/_rels/item3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6.xml"/></Relationships>
</file>

<file path=customXml/_rels/item3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7.xml"/></Relationships>
</file>

<file path=customXml/_rels/item3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8.xml"/></Relationships>
</file>

<file path=customXml/_rels/item3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9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0.xml"/></Relationships>
</file>

<file path=customXml/_rels/item3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1.xml"/></Relationships>
</file>

<file path=customXml/_rels/item3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2.xml"/></Relationships>
</file>

<file path=customXml/_rels/item3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3.xml"/></Relationships>
</file>

<file path=customXml/_rels/item3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4.xml"/></Relationships>
</file>

<file path=customXml/_rels/item3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5.xml"/></Relationships>
</file>

<file path=customXml/_rels/item3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6.xml"/></Relationships>
</file>

<file path=customXml/_rels/item3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7.xml"/></Relationships>
</file>

<file path=customXml/_rels/item3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8.xml"/></Relationships>
</file>

<file path=customXml/_rels/item3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9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0.xml"/></Relationships>
</file>

<file path=customXml/_rels/item3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1.xml"/></Relationships>
</file>

<file path=customXml/_rels/item3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2.xml"/></Relationships>
</file>

<file path=customXml/_rels/item3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3.xml"/></Relationships>
</file>

<file path=customXml/_rels/item3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4.xml"/></Relationships>
</file>

<file path=customXml/_rels/item3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5.xml"/></Relationships>
</file>

<file path=customXml/_rels/item3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6.xml"/></Relationships>
</file>

<file path=customXml/_rels/item3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7.xml"/></Relationships>
</file>

<file path=customXml/_rels/item3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8.xml"/></Relationships>
</file>

<file path=customXml/_rels/item3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9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0.xml"/></Relationships>
</file>

<file path=customXml/_rels/item3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1.xml"/></Relationships>
</file>

<file path=customXml/_rels/item3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2.xml"/></Relationships>
</file>

<file path=customXml/_rels/item3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3.xml"/></Relationships>
</file>

<file path=customXml/_rels/item3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4.xml"/></Relationships>
</file>

<file path=customXml/_rels/item3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5.xml"/></Relationships>
</file>

<file path=customXml/_rels/item3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6.xml"/></Relationships>
</file>

<file path=customXml/_rels/item3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7.xml"/></Relationships>
</file>

<file path=customXml/_rels/item3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8.xml"/></Relationships>
</file>

<file path=customXml/_rels/item3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9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3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0.xml"/></Relationships>
</file>

<file path=customXml/_rels/item3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1.xml"/></Relationships>
</file>

<file path=customXml/_rels/item3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2.xml"/></Relationships>
</file>

<file path=customXml/_rels/item3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3.xml"/></Relationships>
</file>

<file path=customXml/_rels/item3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4.xml"/></Relationships>
</file>

<file path=customXml/_rels/item3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5.xml"/></Relationships>
</file>

<file path=customXml/_rels/item3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6.xml"/></Relationships>
</file>

<file path=customXml/_rels/item3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7.xml"/></Relationships>
</file>

<file path=customXml/_rels/item3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8.xml"/></Relationships>
</file>

<file path=customXml/_rels/item3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0.xml"/></Relationships>
</file>

<file path=customXml/_rels/item4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1.xml"/></Relationships>
</file>

<file path=customXml/_rels/item4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2.xml"/></Relationships>
</file>

<file path=customXml/_rels/item4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3.xml"/></Relationships>
</file>

<file path=customXml/_rels/item4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4.xml"/></Relationships>
</file>

<file path=customXml/_rels/item4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5.xml"/></Relationships>
</file>

<file path=customXml/_rels/item4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6.xml"/></Relationships>
</file>

<file path=customXml/_rels/item4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7.xml"/></Relationships>
</file>

<file path=customXml/_rels/item4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8.xml"/></Relationships>
</file>

<file path=customXml/_rels/item4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9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0.xml"/></Relationships>
</file>

<file path=customXml/_rels/item4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1.xml"/></Relationships>
</file>

<file path=customXml/_rels/item4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2.xml"/></Relationships>
</file>

<file path=customXml/_rels/item4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3.xml"/></Relationships>
</file>

<file path=customXml/_rels/item4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4.xml"/></Relationships>
</file>

<file path=customXml/_rels/item4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5.xml"/></Relationships>
</file>

<file path=customXml/_rels/item4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6.xml"/></Relationships>
</file>

<file path=customXml/_rels/item4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7.xml"/></Relationships>
</file>

<file path=customXml/_rels/item4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8.xml"/></Relationships>
</file>

<file path=customXml/_rels/item4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9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0.xml"/></Relationships>
</file>

<file path=customXml/_rels/item4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1.xml"/></Relationships>
</file>

<file path=customXml/_rels/item4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2.xml"/></Relationships>
</file>

<file path=customXml/_rels/item4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3.xml"/></Relationships>
</file>

<file path=customXml/_rels/item4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4.xml"/></Relationships>
</file>

<file path=customXml/_rels/item4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5.xml"/></Relationships>
</file>

<file path=customXml/_rels/item4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6.xml"/></Relationships>
</file>

<file path=customXml/_rels/item4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7.xml"/></Relationships>
</file>

<file path=customXml/_rels/item4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8.xml"/></Relationships>
</file>

<file path=customXml/_rels/item4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9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0.xml"/></Relationships>
</file>

<file path=customXml/_rels/item4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1.xml"/></Relationships>
</file>

<file path=customXml/_rels/item4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2.xml"/></Relationships>
</file>

<file path=customXml/_rels/item4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3.xml"/></Relationships>
</file>

<file path=customXml/_rels/item4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4.xml"/></Relationships>
</file>

<file path=customXml/_rels/item4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5.xml"/></Relationships>
</file>

<file path=customXml/_rels/item4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6.xml"/></Relationships>
</file>

<file path=customXml/_rels/item4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7.xml"/></Relationships>
</file>

<file path=customXml/_rels/item4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8.xml"/></Relationships>
</file>

<file path=customXml/_rels/item4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9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0.xml"/></Relationships>
</file>

<file path=customXml/_rels/item4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1.xml"/></Relationships>
</file>

<file path=customXml/_rels/item4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2.xml"/></Relationships>
</file>

<file path=customXml/_rels/item4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3.xml"/></Relationships>
</file>

<file path=customXml/_rels/item4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4.xml"/></Relationships>
</file>

<file path=customXml/_rels/item4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5.xml"/></Relationships>
</file>

<file path=customXml/_rels/item4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6.xml"/></Relationships>
</file>

<file path=customXml/_rels/item4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7.xml"/></Relationships>
</file>

<file path=customXml/_rels/item4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8.xml"/></Relationships>
</file>

<file path=customXml/_rels/item4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9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0.xml"/></Relationships>
</file>

<file path=customXml/_rels/item4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1.xml"/></Relationships>
</file>

<file path=customXml/_rels/item4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2.xml"/></Relationships>
</file>

<file path=customXml/_rels/item4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3.xml"/></Relationships>
</file>

<file path=customXml/_rels/item4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4.xml"/></Relationships>
</file>

<file path=customXml/_rels/item4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5.xml"/></Relationships>
</file>

<file path=customXml/_rels/item4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6.xml"/></Relationships>
</file>

<file path=customXml/_rels/item4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7.xml"/></Relationships>
</file>

<file path=customXml/_rels/item4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8.xml"/></Relationships>
</file>

<file path=customXml/_rels/item4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9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0.xml"/></Relationships>
</file>

<file path=customXml/_rels/item4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1.xml"/></Relationships>
</file>

<file path=customXml/_rels/item4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2.xml"/></Relationships>
</file>

<file path=customXml/_rels/item4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3.xml"/></Relationships>
</file>

<file path=customXml/_rels/item4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4.xml"/></Relationships>
</file>

<file path=customXml/_rels/item4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5.xml"/></Relationships>
</file>

<file path=customXml/_rels/item4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6.xml"/></Relationships>
</file>

<file path=customXml/_rels/item4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7.xml"/></Relationships>
</file>

<file path=customXml/_rels/item4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8.xml"/></Relationships>
</file>

<file path=customXml/_rels/item4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9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0.xml"/></Relationships>
</file>

<file path=customXml/_rels/item4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1.xml"/></Relationships>
</file>

<file path=customXml/_rels/item4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2.xml"/></Relationships>
</file>

<file path=customXml/_rels/item4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3.xml"/></Relationships>
</file>

<file path=customXml/_rels/item4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4.xml"/></Relationships>
</file>

<file path=customXml/_rels/item4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5.xml"/></Relationships>
</file>

<file path=customXml/_rels/item4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6.xml"/></Relationships>
</file>

<file path=customXml/_rels/item4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7.xml"/></Relationships>
</file>

<file path=customXml/_rels/item4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8.xml"/></Relationships>
</file>

<file path=customXml/_rels/item4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9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0.xml"/></Relationships>
</file>

<file path=customXml/_rels/item4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1.xml"/></Relationships>
</file>

<file path=customXml/_rels/item4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2.xml"/></Relationships>
</file>

<file path=customXml/_rels/item4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3.xml"/></Relationships>
</file>

<file path=customXml/_rels/item4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4.xml"/></Relationships>
</file>

<file path=customXml/_rels/item4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5.xml"/></Relationships>
</file>

<file path=customXml/_rels/item4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6.xml"/></Relationships>
</file>

<file path=customXml/_rels/item4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7.xml"/></Relationships>
</file>

<file path=customXml/_rels/item4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8.xml"/></Relationships>
</file>

<file path=customXml/_rels/item4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9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4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0.xml"/></Relationships>
</file>

<file path=customXml/_rels/item4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1.xml"/></Relationships>
</file>

<file path=customXml/_rels/item4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2.xml"/></Relationships>
</file>

<file path=customXml/_rels/item4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3.xml"/></Relationships>
</file>

<file path=customXml/_rels/item4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4.xml"/></Relationships>
</file>

<file path=customXml/_rels/item4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5.xml"/></Relationships>
</file>

<file path=customXml/_rels/item4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6.xml"/></Relationships>
</file>

<file path=customXml/_rels/item4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7.xml"/></Relationships>
</file>

<file path=customXml/_rels/item4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8.xml"/></Relationships>
</file>

<file path=customXml/_rels/item4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0.xml"/></Relationships>
</file>

<file path=customXml/_rels/item5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1.xml"/></Relationships>
</file>

<file path=customXml/_rels/item5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2.xml"/></Relationships>
</file>

<file path=customXml/_rels/item5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3.xml"/></Relationships>
</file>

<file path=customXml/_rels/item5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4.xml"/></Relationships>
</file>

<file path=customXml/_rels/item5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5.xml"/></Relationships>
</file>

<file path=customXml/_rels/item5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6.xml"/></Relationships>
</file>

<file path=customXml/_rels/item5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7.xml"/></Relationships>
</file>

<file path=customXml/_rels/item5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8.xml"/></Relationships>
</file>

<file path=customXml/_rels/item5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9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0.xml"/></Relationships>
</file>

<file path=customXml/_rels/item5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1.xml"/></Relationships>
</file>

<file path=customXml/_rels/item5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2.xml"/></Relationships>
</file>

<file path=customXml/_rels/item5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3.xml"/></Relationships>
</file>

<file path=customXml/_rels/item5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4.xml"/></Relationships>
</file>

<file path=customXml/_rels/item5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5.xml"/></Relationships>
</file>

<file path=customXml/_rels/item5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6.xml"/></Relationships>
</file>

<file path=customXml/_rels/item5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7.xml"/></Relationships>
</file>

<file path=customXml/_rels/item5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8.xml"/></Relationships>
</file>

<file path=customXml/_rels/item5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9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0.xml"/></Relationships>
</file>

<file path=customXml/_rels/item5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1.xml"/></Relationships>
</file>

<file path=customXml/_rels/item5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2.xml"/></Relationships>
</file>

<file path=customXml/_rels/item5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3.xml"/></Relationships>
</file>

<file path=customXml/_rels/item5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4.xml"/></Relationships>
</file>

<file path=customXml/_rels/item5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5.xml"/></Relationships>
</file>

<file path=customXml/_rels/item5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6.xml"/></Relationships>
</file>

<file path=customXml/_rels/item5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7.xml"/></Relationships>
</file>

<file path=customXml/_rels/item5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8.xml"/></Relationships>
</file>

<file path=customXml/_rels/item5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9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0.xml"/></Relationships>
</file>

<file path=customXml/_rels/item5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1.xml"/></Relationships>
</file>

<file path=customXml/_rels/item5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2.xml"/></Relationships>
</file>

<file path=customXml/_rels/item5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3.xml"/></Relationships>
</file>

<file path=customXml/_rels/item5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4.xml"/></Relationships>
</file>

<file path=customXml/_rels/item5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5.xml"/></Relationships>
</file>

<file path=customXml/_rels/item5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6.xml"/></Relationships>
</file>

<file path=customXml/_rels/item5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7.xml"/></Relationships>
</file>

<file path=customXml/_rels/item5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8.xml"/></Relationships>
</file>

<file path=customXml/_rels/item5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9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0.xml"/></Relationships>
</file>

<file path=customXml/_rels/item5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1.xml"/></Relationships>
</file>

<file path=customXml/_rels/item5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2.xml"/></Relationships>
</file>

<file path=customXml/_rels/item5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3.xml"/></Relationships>
</file>

<file path=customXml/_rels/item5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4.xml"/></Relationships>
</file>

<file path=customXml/_rels/item5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5.xml"/></Relationships>
</file>

<file path=customXml/_rels/item5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6.xml"/></Relationships>
</file>

<file path=customXml/_rels/item5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7.xml"/></Relationships>
</file>

<file path=customXml/_rels/item5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8.xml"/></Relationships>
</file>

<file path=customXml/_rels/item5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9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0.xml"/></Relationships>
</file>

<file path=customXml/_rels/item5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1.xml"/></Relationships>
</file>

<file path=customXml/_rels/item5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2.xml"/></Relationships>
</file>

<file path=customXml/_rels/item5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3.xml"/></Relationships>
</file>

<file path=customXml/_rels/item5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4.xml"/></Relationships>
</file>

<file path=customXml/_rels/item5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5.xml"/></Relationships>
</file>

<file path=customXml/_rels/item5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6.xml"/></Relationships>
</file>

<file path=customXml/_rels/item5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7.xml"/></Relationships>
</file>

<file path=customXml/_rels/item5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8.xml"/></Relationships>
</file>

<file path=customXml/_rels/item5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9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0.xml"/></Relationships>
</file>

<file path=customXml/_rels/item5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1.xml"/></Relationships>
</file>

<file path=customXml/_rels/item5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2.xml"/></Relationships>
</file>

<file path=customXml/_rels/item5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3.xml"/></Relationships>
</file>

<file path=customXml/_rels/item5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4.xml"/></Relationships>
</file>

<file path=customXml/_rels/item5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5.xml"/></Relationships>
</file>

<file path=customXml/_rels/item5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6.xml"/></Relationships>
</file>

<file path=customXml/_rels/item5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7.xml"/></Relationships>
</file>

<file path=customXml/_rels/item5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8.xml"/></Relationships>
</file>

<file path=customXml/_rels/item5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9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0.xml"/></Relationships>
</file>

<file path=customXml/_rels/item5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1.xml"/></Relationships>
</file>

<file path=customXml/_rels/item5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2.xml"/></Relationships>
</file>

<file path=customXml/_rels/item5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3.xml"/></Relationships>
</file>

<file path=customXml/_rels/item5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4.xml"/></Relationships>
</file>

<file path=customXml/_rels/item5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5.xml"/></Relationships>
</file>

<file path=customXml/_rels/item5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6.xml"/></Relationships>
</file>

<file path=customXml/_rels/item5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7.xml"/></Relationships>
</file>

<file path=customXml/_rels/item5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8.xml"/></Relationships>
</file>

<file path=customXml/_rels/item5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9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0.xml"/></Relationships>
</file>

<file path=customXml/_rels/item5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1.xml"/></Relationships>
</file>

<file path=customXml/_rels/item5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2.xml"/></Relationships>
</file>

<file path=customXml/_rels/item5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3.xml"/></Relationships>
</file>

<file path=customXml/_rels/item5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4.xml"/></Relationships>
</file>

<file path=customXml/_rels/item5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5.xml"/></Relationships>
</file>

<file path=customXml/_rels/item5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6.xml"/></Relationships>
</file>

<file path=customXml/_rels/item5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7.xml"/></Relationships>
</file>

<file path=customXml/_rels/item5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8.xml"/></Relationships>
</file>

<file path=customXml/_rels/item5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9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5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0.xml"/></Relationships>
</file>

<file path=customXml/_rels/item5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1.xml"/></Relationships>
</file>

<file path=customXml/_rels/item5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2.xml"/></Relationships>
</file>

<file path=customXml/_rels/item5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3.xml"/></Relationships>
</file>

<file path=customXml/_rels/item5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4.xml"/></Relationships>
</file>

<file path=customXml/_rels/item5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5.xml"/></Relationships>
</file>

<file path=customXml/_rels/item5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6.xml"/></Relationships>
</file>

<file path=customXml/_rels/item5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7.xml"/></Relationships>
</file>

<file path=customXml/_rels/item5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8.xml"/></Relationships>
</file>

<file path=customXml/_rels/item5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0.xml"/></Relationships>
</file>

<file path=customXml/_rels/item6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1.xml"/></Relationships>
</file>

<file path=customXml/_rels/item6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2.xml"/></Relationships>
</file>

<file path=customXml/_rels/item6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3.xml"/></Relationships>
</file>

<file path=customXml/_rels/item6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4.xml"/></Relationships>
</file>

<file path=customXml/_rels/item6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5.xml"/></Relationships>
</file>

<file path=customXml/_rels/item6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6.xml"/></Relationships>
</file>

<file path=customXml/_rels/item6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7.xml"/></Relationships>
</file>

<file path=customXml/_rels/item6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8.xml"/></Relationships>
</file>

<file path=customXml/_rels/item6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9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0.xml"/></Relationships>
</file>

<file path=customXml/_rels/item6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1.xml"/></Relationships>
</file>

<file path=customXml/_rels/item6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2.xml"/></Relationships>
</file>

<file path=customXml/_rels/item6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3.xml"/></Relationships>
</file>

<file path=customXml/_rels/item6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4.xml"/></Relationships>
</file>

<file path=customXml/_rels/item6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5.xml"/></Relationships>
</file>

<file path=customXml/_rels/item6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6.xml"/></Relationships>
</file>

<file path=customXml/_rels/item6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7.xml"/></Relationships>
</file>

<file path=customXml/_rels/item6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8.xml"/></Relationships>
</file>

<file path=customXml/_rels/item6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9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0.xml"/></Relationships>
</file>

<file path=customXml/_rels/item6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1.xml"/></Relationships>
</file>

<file path=customXml/_rels/item6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2.xml"/></Relationships>
</file>

<file path=customXml/_rels/item6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3.xml"/></Relationships>
</file>

<file path=customXml/_rels/item6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4.xml"/></Relationships>
</file>

<file path=customXml/_rels/item6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5.xml"/></Relationships>
</file>

<file path=customXml/_rels/item6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6.xml"/></Relationships>
</file>

<file path=customXml/_rels/item6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7.xml"/></Relationships>
</file>

<file path=customXml/_rels/item6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8.xml"/></Relationships>
</file>

<file path=customXml/_rels/item6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9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0.xml"/></Relationships>
</file>

<file path=customXml/_rels/item6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1.xml"/></Relationships>
</file>

<file path=customXml/_rels/item6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2.xml"/></Relationships>
</file>

<file path=customXml/_rels/item6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3.xml"/></Relationships>
</file>

<file path=customXml/_rels/item6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4.xml"/></Relationships>
</file>

<file path=customXml/_rels/item6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5.xml"/></Relationships>
</file>

<file path=customXml/_rels/item6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6.xml"/></Relationships>
</file>

<file path=customXml/_rels/item6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7.xml"/></Relationships>
</file>

<file path=customXml/_rels/item6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8.xml"/></Relationships>
</file>

<file path=customXml/_rels/item6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9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0.xml"/></Relationships>
</file>

<file path=customXml/_rels/item6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1.xml"/></Relationships>
</file>

<file path=customXml/_rels/item6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2.xml"/></Relationships>
</file>

<file path=customXml/_rels/item6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3.xml"/></Relationships>
</file>

<file path=customXml/_rels/item6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4.xml"/></Relationships>
</file>

<file path=customXml/_rels/item6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5.xml"/></Relationships>
</file>

<file path=customXml/_rels/item6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6.xml"/></Relationships>
</file>

<file path=customXml/_rels/item6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7.xml"/></Relationships>
</file>

<file path=customXml/_rels/item6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8.xml"/></Relationships>
</file>

<file path=customXml/_rels/item6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9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0.xml"/></Relationships>
</file>

<file path=customXml/_rels/item6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1.xml"/></Relationships>
</file>

<file path=customXml/_rels/item6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2.xml"/></Relationships>
</file>

<file path=customXml/_rels/item6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3.xml"/></Relationships>
</file>

<file path=customXml/_rels/item6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4.xml"/></Relationships>
</file>

<file path=customXml/_rels/item6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5.xml"/></Relationships>
</file>

<file path=customXml/_rels/item6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6.xml"/></Relationships>
</file>

<file path=customXml/_rels/item6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7.xml"/></Relationships>
</file>

<file path=customXml/_rels/item6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8.xml"/></Relationships>
</file>

<file path=customXml/_rels/item6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9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0.xml"/></Relationships>
</file>

<file path=customXml/_rels/item6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1.xml"/></Relationships>
</file>

<file path=customXml/_rels/item6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2.xml"/></Relationships>
</file>

<file path=customXml/_rels/item6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3.xml"/></Relationships>
</file>

<file path=customXml/_rels/item6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4.xml"/></Relationships>
</file>

<file path=customXml/_rels/item6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5.xml"/></Relationships>
</file>

<file path=customXml/_rels/item6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6.xml"/></Relationships>
</file>

<file path=customXml/_rels/item6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7.xml"/></Relationships>
</file>

<file path=customXml/_rels/item6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8.xml"/></Relationships>
</file>

<file path=customXml/_rels/item6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9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0.xml"/></Relationships>
</file>

<file path=customXml/_rels/item6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1.xml"/></Relationships>
</file>

<file path=customXml/_rels/item6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2.xml"/></Relationships>
</file>

<file path=customXml/_rels/item6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3.xml"/></Relationships>
</file>

<file path=customXml/_rels/item6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4.xml"/></Relationships>
</file>

<file path=customXml/_rels/item6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5.xml"/></Relationships>
</file>

<file path=customXml/_rels/item6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6.xml"/></Relationships>
</file>

<file path=customXml/_rels/item6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7.xml"/></Relationships>
</file>

<file path=customXml/_rels/item6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8.xml"/></Relationships>
</file>

<file path=customXml/_rels/item6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9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6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0.xml"/></Relationships>
</file>

<file path=customXml/_rels/item6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1.xml"/></Relationships>
</file>

<file path=customXml/_rels/item6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2.xml"/></Relationships>
</file>

<file path=customXml/_rels/item6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3.xml"/></Relationships>
</file>

<file path=customXml/_rels/item6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4.xml"/></Relationships>
</file>

<file path=customXml/_rels/item6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5.xml"/></Relationships>
</file>

<file path=customXml/_rels/item6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6.xml"/></Relationships>
</file>

<file path=customXml/_rels/item6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7.xml"/></Relationships>
</file>

<file path=customXml/_rels/item6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8.xml"/></Relationships>
</file>

<file path=customXml/_rels/item6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9.xml"/></Relationships>
</file>

<file path=customXml/_rels/item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.xml"/></Relationships>
</file>

<file path=customXml/_rels/item6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0.xml"/></Relationships>
</file>

<file path=customXml/_rels/item6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1.xml"/></Relationships>
</file>

<file path=customXml/_rels/item6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2.xml"/></Relationships>
</file>

<file path=customXml/_rels/item6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3.xml"/></Relationships>
</file>

<file path=customXml/_rels/item6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4.xml"/></Relationships>
</file>

<file path=customXml/_rels/item6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5.xml"/></Relationships>
</file>

<file path=customXml/_rels/item6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6.xml"/></Relationships>
</file>

<file path=customXml/_rels/item6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7.xml"/></Relationships>
</file>

<file path=customXml/_rels/item6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8.xml"/></Relationships>
</file>

<file path=customXml/_rels/item6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9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.xml"/></Relationships>
</file>

<file path=customXml/_rels/item7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0.xml"/></Relationships>
</file>

<file path=customXml/_rels/item7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1.xml"/></Relationships>
</file>

<file path=customXml/_rels/item7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2.xml"/></Relationships>
</file>

<file path=customXml/_rels/item7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3.xml"/></Relationships>
</file>

<file path=customXml/_rels/item7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4.xml"/></Relationships>
</file>

<file path=customXml/_rels/item7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5.xml"/></Relationships>
</file>

<file path=customXml/_rels/item7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6.xml"/></Relationships>
</file>

<file path=customXml/_rels/item7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7.xml"/></Relationships>
</file>

<file path=customXml/_rels/item7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8.xml"/></Relationships>
</file>

<file path=customXml/_rels/item7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9.xml"/></Relationships>
</file>

<file path=customXml/_rels/item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.xml"/></Relationships>
</file>

<file path=customXml/_rels/item7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0.xml"/></Relationships>
</file>

<file path=customXml/_rels/item7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1.xml"/></Relationships>
</file>

<file path=customXml/_rels/item7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2.xml"/></Relationships>
</file>

<file path=customXml/_rels/item7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3.xml"/></Relationships>
</file>

<file path=customXml/_rels/item7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4.xml"/></Relationships>
</file>

<file path=customXml/_rels/item7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5.xml"/></Relationships>
</file>

<file path=customXml/_rels/item7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6.xml"/></Relationships>
</file>

<file path=customXml/_rels/item7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7.xml"/></Relationships>
</file>

<file path=customXml/_rels/item7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8.xml"/></Relationships>
</file>

<file path=customXml/_rels/item7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9.xml"/></Relationships>
</file>

<file path=customXml/_rels/item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.xml"/></Relationships>
</file>

<file path=customXml/_rels/item7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0.xml"/></Relationships>
</file>

<file path=customXml/_rels/item7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1.xml"/></Relationships>
</file>

<file path=customXml/_rels/item7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2.xml"/></Relationships>
</file>

<file path=customXml/_rels/item7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3.xml"/></Relationships>
</file>

<file path=customXml/_rels/item7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4.xml"/></Relationships>
</file>

<file path=customXml/_rels/item7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5.xml"/></Relationships>
</file>

<file path=customXml/_rels/item7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6.xml"/></Relationships>
</file>

<file path=customXml/_rels/item7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7.xml"/></Relationships>
</file>

<file path=customXml/_rels/item7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8.xml"/></Relationships>
</file>

<file path=customXml/_rels/item7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9.xml"/></Relationships>
</file>

<file path=customXml/_rels/item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.xml"/></Relationships>
</file>

<file path=customXml/_rels/item7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0.xml"/></Relationships>
</file>

<file path=customXml/_rels/item7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1.xml"/></Relationships>
</file>

<file path=customXml/_rels/item7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2.xml"/></Relationships>
</file>

<file path=customXml/_rels/item7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3.xml"/></Relationships>
</file>

<file path=customXml/_rels/item7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4.xml"/></Relationships>
</file>

<file path=customXml/_rels/item7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5.xml"/></Relationships>
</file>

<file path=customXml/_rels/item7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6.xml"/></Relationships>
</file>

<file path=customXml/_rels/item7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7.xml"/></Relationships>
</file>

<file path=customXml/_rels/item7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8.xml"/></Relationships>
</file>

<file path=customXml/_rels/item7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9.xml"/></Relationships>
</file>

<file path=customXml/_rels/item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.xml"/></Relationships>
</file>

<file path=customXml/_rels/item7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0.xml"/></Relationships>
</file>

<file path=customXml/_rels/item7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1.xml"/></Relationships>
</file>

<file path=customXml/_rels/item7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2.xml"/></Relationships>
</file>

<file path=customXml/_rels/item7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3.xml"/></Relationships>
</file>

<file path=customXml/_rels/item7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4.xml"/></Relationships>
</file>

<file path=customXml/_rels/item7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5.xml"/></Relationships>
</file>

<file path=customXml/_rels/item7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6.xml"/></Relationships>
</file>

<file path=customXml/_rels/item7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7.xml"/></Relationships>
</file>

<file path=customXml/_rels/item7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8.xml"/></Relationships>
</file>

<file path=customXml/_rels/item7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9.xml"/></Relationships>
</file>

<file path=customXml/_rels/item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.xml"/></Relationships>
</file>

<file path=customXml/_rels/item7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0.xml"/></Relationships>
</file>

<file path=customXml/_rels/item7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1.xml"/></Relationships>
</file>

<file path=customXml/_rels/item7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2.xml"/></Relationships>
</file>

<file path=customXml/_rels/item7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3.xml"/></Relationships>
</file>

<file path=customXml/_rels/item7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4.xml"/></Relationships>
</file>

<file path=customXml/_rels/item7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5.xml"/></Relationships>
</file>

<file path=customXml/_rels/item7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6.xml"/></Relationships>
</file>

<file path=customXml/_rels/item7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7.xml"/></Relationships>
</file>

<file path=customXml/_rels/item7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8.xml"/></Relationships>
</file>

<file path=customXml/_rels/item7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9.xml"/></Relationships>
</file>

<file path=customXml/_rels/item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.xml"/></Relationships>
</file>

<file path=customXml/_rels/item7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0.xml"/></Relationships>
</file>

<file path=customXml/_rels/item7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1.xml"/></Relationships>
</file>

<file path=customXml/_rels/item7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2.xml"/></Relationships>
</file>

<file path=customXml/_rels/item7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3.xml"/></Relationships>
</file>

<file path=customXml/_rels/item7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4.xml"/></Relationships>
</file>

<file path=customXml/_rels/item7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5.xml"/></Relationships>
</file>

<file path=customXml/_rels/item7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6.xml"/></Relationships>
</file>

<file path=customXml/_rels/item7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7.xml"/></Relationships>
</file>

<file path=customXml/_rels/item7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8.xml"/></Relationships>
</file>

<file path=customXml/_rels/item7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9.xml"/></Relationships>
</file>

<file path=customXml/_rels/item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.xml"/></Relationships>
</file>

<file path=customXml/_rels/item7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0.xml"/></Relationships>
</file>

<file path=customXml/_rels/item7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1.xml"/></Relationships>
</file>

<file path=customXml/_rels/item7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2.xml"/></Relationships>
</file>

<file path=customXml/_rels/item7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3.xml"/></Relationships>
</file>

<file path=customXml/_rels/item7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4.xml"/></Relationships>
</file>

<file path=customXml/_rels/item7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5.xml"/></Relationships>
</file>

<file path=customXml/_rels/item7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6.xml"/></Relationships>
</file>

<file path=customXml/_rels/item7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7.xml"/></Relationships>
</file>

<file path=customXml/_rels/item7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8.xml"/></Relationships>
</file>

<file path=customXml/_rels/item7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9.xml"/></Relationships>
</file>

<file path=customXml/_rels/item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.xml"/></Relationships>
</file>

<file path=customXml/_rels/item7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0.xml"/></Relationships>
</file>

<file path=customXml/_rels/item7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1.xml"/></Relationships>
</file>

<file path=customXml/_rels/item7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2.xml"/></Relationships>
</file>

<file path=customXml/_rels/item7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3.xml"/></Relationships>
</file>

<file path=customXml/_rels/item7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4.xml"/></Relationships>
</file>

<file path=customXml/_rels/item7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5.xml"/></Relationships>
</file>

<file path=customXml/_rels/item7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6.xml"/></Relationships>
</file>

<file path=customXml/_rels/item7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7.xml"/></Relationships>
</file>

<file path=customXml/_rels/item7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8.xml"/></Relationships>
</file>

<file path=customXml/_rels/item7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9.xml"/></Relationships>
</file>

<file path=customXml/_rels/item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.xml"/></Relationships>
</file>

<file path=customXml/_rels/item7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0.xml"/></Relationships>
</file>

<file path=customXml/_rels/item7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1.xml"/></Relationships>
</file>

<file path=customXml/_rels/item7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2.xml"/></Relationships>
</file>

<file path=customXml/_rels/item7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3.xml"/></Relationships>
</file>

<file path=customXml/_rels/item7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4.xml"/></Relationships>
</file>

<file path=customXml/_rels/item7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5.xml"/></Relationships>
</file>

<file path=customXml/_rels/item7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6.xml"/></Relationships>
</file>

<file path=customXml/_rels/item7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7.xml"/></Relationships>
</file>

<file path=customXml/_rels/item7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8.xml"/></Relationships>
</file>

<file path=customXml/_rels/item7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9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.xml"/></Relationships>
</file>

<file path=customXml/_rels/item8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0.xml"/></Relationships>
</file>

<file path=customXml/_rels/item8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1.xml"/></Relationships>
</file>

<file path=customXml/_rels/item8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2.xml"/></Relationships>
</file>

<file path=customXml/_rels/item8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3.xml"/></Relationships>
</file>

<file path=customXml/_rels/item8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4.xml"/></Relationships>
</file>

<file path=customXml/_rels/item8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5.xml"/></Relationships>
</file>

<file path=customXml/_rels/item8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6.xml"/></Relationships>
</file>

<file path=customXml/_rels/item8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7.xml"/></Relationships>
</file>

<file path=customXml/_rels/item8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8.xml"/></Relationships>
</file>

<file path=customXml/_rels/item8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9.xml"/></Relationships>
</file>

<file path=customXml/_rels/item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.xml"/></Relationships>
</file>

<file path=customXml/_rels/item8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0.xml"/></Relationships>
</file>

<file path=customXml/_rels/item8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1.xml"/></Relationships>
</file>

<file path=customXml/_rels/item8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2.xml"/></Relationships>
</file>

<file path=customXml/_rels/item8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3.xml"/></Relationships>
</file>

<file path=customXml/_rels/item8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4.xml"/></Relationships>
</file>

<file path=customXml/_rels/item8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5.xml"/></Relationships>
</file>

<file path=customXml/_rels/item8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6.xml"/></Relationships>
</file>

<file path=customXml/_rels/item8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7.xml"/></Relationships>
</file>

<file path=customXml/_rels/item8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8.xml"/></Relationships>
</file>

<file path=customXml/_rels/item8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9.xml"/></Relationships>
</file>

<file path=customXml/_rels/item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.xml"/></Relationships>
</file>

<file path=customXml/_rels/item8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0.xml"/></Relationships>
</file>

<file path=customXml/_rels/item8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1.xml"/></Relationships>
</file>

<file path=customXml/_rels/item8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2.xml"/></Relationships>
</file>

<file path=customXml/_rels/item8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3.xml"/></Relationships>
</file>

<file path=customXml/_rels/item8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4.xml"/></Relationships>
</file>

<file path=customXml/_rels/item8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5.xml"/></Relationships>
</file>

<file path=customXml/_rels/item8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6.xml"/></Relationships>
</file>

<file path=customXml/_rels/item8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7.xml"/></Relationships>
</file>

<file path=customXml/_rels/item8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8.xml"/></Relationships>
</file>

<file path=customXml/_rels/item8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9.xml"/></Relationships>
</file>

<file path=customXml/_rels/item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.xml"/></Relationships>
</file>

<file path=customXml/_rels/item8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0.xml"/></Relationships>
</file>

<file path=customXml/_rels/item8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1.xml"/></Relationships>
</file>

<file path=customXml/_rels/item8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2.xml"/></Relationships>
</file>

<file path=customXml/_rels/item8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3.xml"/></Relationships>
</file>

<file path=customXml/_rels/item8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4.xml"/></Relationships>
</file>

<file path=customXml/_rels/item8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5.xml"/></Relationships>
</file>

<file path=customXml/_rels/item8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6.xml"/></Relationships>
</file>

<file path=customXml/_rels/item8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7.xml"/></Relationships>
</file>

<file path=customXml/_rels/item8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8.xml"/></Relationships>
</file>

<file path=customXml/_rels/item8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9.xml"/></Relationships>
</file>

<file path=customXml/_rels/item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.xml"/></Relationships>
</file>

<file path=customXml/_rels/item8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0.xml"/></Relationships>
</file>

<file path=customXml/_rels/item8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1.xml"/></Relationships>
</file>

<file path=customXml/_rels/item8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2.xml"/></Relationships>
</file>

<file path=customXml/_rels/item8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3.xml"/></Relationships>
</file>

<file path=customXml/_rels/item8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4.xml"/></Relationships>
</file>

<file path=customXml/_rels/item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.xml"/></Relationships>
</file>

<file path=customXml/_rels/item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.xml"/></Relationships>
</file>

<file path=customXml/_rels/item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.xml"/></Relationships>
</file>

<file path=customXml/_rels/item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.xml"/></Relationships>
</file>

<file path=customXml/_rels/item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_rels/item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.xml"/></Relationships>
</file>

<file path=customXml/_rels/item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.xml"/></Relationships>
</file>

<file path=customXml/_rels/item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.xml"/></Relationships>
</file>

<file path=customXml/_rels/item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.xml"/></Relationships>
</file>

<file path=customXml/_rels/item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.xml"/></Relationships>
</file>

<file path=customXml/_rels/item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.xml"/></Relationships>
</file>

<file path=customXml/_rels/item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.xml"/></Relationships>
</file>

<file path=customXml/_rels/item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.xml"/></Relationships>
</file>

<file path=customXml/_rels/item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.xml"/></Relationships>
</file>

<file path=customXml/_rels/item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.xml"/></Relationships>
</file>

<file path=customXml/item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0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0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02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0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0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0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0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0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0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09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1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1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1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1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1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14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15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11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1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1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1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2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21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2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2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2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2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26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2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2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29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3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30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31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3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33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3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35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36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3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38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39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1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4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4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42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14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4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4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4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4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4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4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5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50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5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5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5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5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5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5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5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5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5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6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6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61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6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63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164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6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6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6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6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6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7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7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7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7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73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7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7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7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7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7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7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8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8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81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8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8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84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8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8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8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88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189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9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90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9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9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93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94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9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96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97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98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9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0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0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0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0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04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20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0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0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08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20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10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21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12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21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1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1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1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1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1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1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2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22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21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22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2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2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25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22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2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2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2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30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231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23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33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23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35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236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237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23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3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40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24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42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24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4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4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4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4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48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249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25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250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251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25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5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5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5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5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5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5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5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6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6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6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6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6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65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26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6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6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6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70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27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7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73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27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75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27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7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7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7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8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8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8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8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8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8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8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87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28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89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29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290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291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292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293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294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29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9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97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298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29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.xml><?xml version="1.0" encoding="utf-8"?>
<Control xmlns="http://schemas.microsoft.com/VisualStudio/2011/storyboarding/control">
  <Id Name="System.Storyboarding.Annotation.StickyNote" Revision="1" Stencil="System.Storyboarding.Annotation" StencilVersion="0.1"/>
</Control>
</file>

<file path=customXml/item30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300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30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02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303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30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0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0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0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0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0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1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1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1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1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1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1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16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317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318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31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20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32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2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2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2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2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2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2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2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2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3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3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3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3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3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3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3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37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33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3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4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34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41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342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343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34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4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4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47.xml><?xml version="1.0" encoding="utf-8"?>
<Control xmlns="http://schemas.microsoft.com/VisualStudio/2011/storyboarding/control">
  <Id Name="System.Storyboarding.Annotation.StickyNote" Revision="1" Stencil="System.Storyboarding.Annotation" StencilVersion="0.1"/>
</Control>
</file>

<file path=customXml/item348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349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3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50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351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352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353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354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35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5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57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35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59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3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6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6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62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363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36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6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6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6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68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36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70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371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372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37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7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7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76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37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7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7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8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8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82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383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38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8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8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8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8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8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9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9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9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93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39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9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9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97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39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9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4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00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40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0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0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0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05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40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07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408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409.xml><?xml version="1.0" encoding="utf-8"?>
<Control xmlns="http://schemas.microsoft.com/VisualStudio/2011/storyboarding/control">
  <Id Name="System.Storyboarding.Annotation.StickyNote" Revision="1" Stencil="System.Storyboarding.Annotation" StencilVersion="0.1"/>
</Control>
</file>

<file path=customXml/item4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1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1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12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41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1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1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1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1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18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41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20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421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422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42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2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2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26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42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2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2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30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43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3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3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3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3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3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3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3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3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4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440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44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4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4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4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4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4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4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48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44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5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45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5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52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45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5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5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5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5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58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45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6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6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62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463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464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465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46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6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6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6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7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7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7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7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74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475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47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7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7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79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48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48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8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8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8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8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8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8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8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8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89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49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49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9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9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93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494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49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9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9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9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9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0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0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02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503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50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0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06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50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0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0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10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51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1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1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14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515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516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517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518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519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5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2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2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22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52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2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2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2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2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2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2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3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3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3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3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3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3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3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3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3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3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40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54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42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54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4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45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54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47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548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54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5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51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552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55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5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55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55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5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5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59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5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6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61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56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6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64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565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56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6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6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69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57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57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71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572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57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7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7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7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77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578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57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8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8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8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8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8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8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8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87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58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8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9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9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9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9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9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9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9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97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59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9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0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01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60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0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0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0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06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60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08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60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1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1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1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1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1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1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1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1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1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1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20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62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22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62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2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2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26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62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2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29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6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3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31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632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63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34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63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3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37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63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3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4.xml><?xml version="1.0" encoding="utf-8"?>
<Control xmlns="http://schemas.microsoft.com/VisualStudio/2011/storyboarding/control">
  <Id Name="System.Storyboarding.Annotation.StickyNote" Revision="1" Stencil="System.Storyboarding.Annotation" StencilVersion="0.1"/>
</Control>
</file>

<file path=customXml/item64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41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64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4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4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4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46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647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64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4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5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5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5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53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654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65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5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5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5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5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6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61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66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63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66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6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6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6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6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6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7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71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67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7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7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7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76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67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78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67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8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68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8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8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83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68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8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8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87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688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689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69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690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691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69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9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94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695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69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9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9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99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00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70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0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03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70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0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0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0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0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09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71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710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71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1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1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1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1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16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71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18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71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2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2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2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2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2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25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72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2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2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2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30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731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732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733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734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735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73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3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3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3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4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4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42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74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44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74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4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47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748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749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7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50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75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5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5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5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5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5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5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5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5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60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761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762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76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64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76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6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6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68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76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70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77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72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77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7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75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77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7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7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7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8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78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81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78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8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84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78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8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87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78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8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9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790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79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9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93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79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9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96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79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9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99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80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80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80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802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80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80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805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80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80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808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80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8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1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811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81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81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814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81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81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817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81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81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8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820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82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82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823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82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82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826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82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82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829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8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83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83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832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83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83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835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83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83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838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83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8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84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841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84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84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844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8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8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8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8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9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91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9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9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9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9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9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9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9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9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Props1.xml><?xml version="1.0" encoding="utf-8"?>
<ds:datastoreItem xmlns:ds="http://schemas.openxmlformats.org/officeDocument/2006/customXml" ds:itemID="{5508DA7F-8B51-475B-93A0-C8FFA0B9A502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45651B9C-886F-4F0F-82D0-331EECDC174F}">
  <ds:schemaRefs>
    <ds:schemaRef ds:uri="http://schemas.microsoft.com/VisualStudio/2011/storyboarding/control"/>
  </ds:schemaRefs>
</ds:datastoreItem>
</file>

<file path=customXml/itemProps100.xml><?xml version="1.0" encoding="utf-8"?>
<ds:datastoreItem xmlns:ds="http://schemas.openxmlformats.org/officeDocument/2006/customXml" ds:itemID="{6375DE4E-4D44-415C-A49A-22A90FFD559F}">
  <ds:schemaRefs>
    <ds:schemaRef ds:uri="http://schemas.microsoft.com/VisualStudio/2011/storyboarding/control"/>
  </ds:schemaRefs>
</ds:datastoreItem>
</file>

<file path=customXml/itemProps101.xml><?xml version="1.0" encoding="utf-8"?>
<ds:datastoreItem xmlns:ds="http://schemas.openxmlformats.org/officeDocument/2006/customXml" ds:itemID="{D02BE775-93AA-4453-8FBE-2D571AEE2D28}">
  <ds:schemaRefs>
    <ds:schemaRef ds:uri="http://schemas.microsoft.com/VisualStudio/2011/storyboarding/control"/>
  </ds:schemaRefs>
</ds:datastoreItem>
</file>

<file path=customXml/itemProps102.xml><?xml version="1.0" encoding="utf-8"?>
<ds:datastoreItem xmlns:ds="http://schemas.openxmlformats.org/officeDocument/2006/customXml" ds:itemID="{70E219B8-C127-4128-B25A-CEC89CA5CCE9}">
  <ds:schemaRefs>
    <ds:schemaRef ds:uri="http://schemas.microsoft.com/VisualStudio/2011/storyboarding/control"/>
  </ds:schemaRefs>
</ds:datastoreItem>
</file>

<file path=customXml/itemProps103.xml><?xml version="1.0" encoding="utf-8"?>
<ds:datastoreItem xmlns:ds="http://schemas.openxmlformats.org/officeDocument/2006/customXml" ds:itemID="{FEE8A8F0-AF14-4673-BD89-44F53990DCA1}">
  <ds:schemaRefs>
    <ds:schemaRef ds:uri="http://schemas.microsoft.com/VisualStudio/2011/storyboarding/control"/>
  </ds:schemaRefs>
</ds:datastoreItem>
</file>

<file path=customXml/itemProps104.xml><?xml version="1.0" encoding="utf-8"?>
<ds:datastoreItem xmlns:ds="http://schemas.openxmlformats.org/officeDocument/2006/customXml" ds:itemID="{12AD4DD0-BBDD-4A2C-AD90-47396E9AAB4B}">
  <ds:schemaRefs>
    <ds:schemaRef ds:uri="http://schemas.microsoft.com/VisualStudio/2011/storyboarding/control"/>
  </ds:schemaRefs>
</ds:datastoreItem>
</file>

<file path=customXml/itemProps105.xml><?xml version="1.0" encoding="utf-8"?>
<ds:datastoreItem xmlns:ds="http://schemas.openxmlformats.org/officeDocument/2006/customXml" ds:itemID="{EE94F8F7-6F05-4A29-8158-07EEC5806A6C}">
  <ds:schemaRefs>
    <ds:schemaRef ds:uri="http://schemas.microsoft.com/VisualStudio/2011/storyboarding/control"/>
  </ds:schemaRefs>
</ds:datastoreItem>
</file>

<file path=customXml/itemProps106.xml><?xml version="1.0" encoding="utf-8"?>
<ds:datastoreItem xmlns:ds="http://schemas.openxmlformats.org/officeDocument/2006/customXml" ds:itemID="{E02C5256-D5D2-4B1E-9187-7B0C11874336}">
  <ds:schemaRefs>
    <ds:schemaRef ds:uri="http://schemas.microsoft.com/VisualStudio/2011/storyboarding/control"/>
  </ds:schemaRefs>
</ds:datastoreItem>
</file>

<file path=customXml/itemProps107.xml><?xml version="1.0" encoding="utf-8"?>
<ds:datastoreItem xmlns:ds="http://schemas.openxmlformats.org/officeDocument/2006/customXml" ds:itemID="{AED80330-1448-4168-A327-3A9A5C1B2511}">
  <ds:schemaRefs>
    <ds:schemaRef ds:uri="http://schemas.microsoft.com/VisualStudio/2011/storyboarding/control"/>
  </ds:schemaRefs>
</ds:datastoreItem>
</file>

<file path=customXml/itemProps108.xml><?xml version="1.0" encoding="utf-8"?>
<ds:datastoreItem xmlns:ds="http://schemas.openxmlformats.org/officeDocument/2006/customXml" ds:itemID="{EEC3A5C1-BEA3-4DCE-9B0E-6D698F436F56}">
  <ds:schemaRefs>
    <ds:schemaRef ds:uri="http://schemas.microsoft.com/VisualStudio/2011/storyboarding/control"/>
  </ds:schemaRefs>
</ds:datastoreItem>
</file>

<file path=customXml/itemProps109.xml><?xml version="1.0" encoding="utf-8"?>
<ds:datastoreItem xmlns:ds="http://schemas.openxmlformats.org/officeDocument/2006/customXml" ds:itemID="{A185D30B-BFB1-487E-A7C8-8EAB6AE84464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317068EF-33F9-4C10-BDCC-E2C55F889DC4}">
  <ds:schemaRefs>
    <ds:schemaRef ds:uri="http://schemas.microsoft.com/VisualStudio/2011/storyboarding/control"/>
  </ds:schemaRefs>
</ds:datastoreItem>
</file>

<file path=customXml/itemProps110.xml><?xml version="1.0" encoding="utf-8"?>
<ds:datastoreItem xmlns:ds="http://schemas.openxmlformats.org/officeDocument/2006/customXml" ds:itemID="{D25910C0-0F06-4A1E-BD15-E12770BD5A32}">
  <ds:schemaRefs>
    <ds:schemaRef ds:uri="http://schemas.microsoft.com/VisualStudio/2011/storyboarding/control"/>
  </ds:schemaRefs>
</ds:datastoreItem>
</file>

<file path=customXml/itemProps111.xml><?xml version="1.0" encoding="utf-8"?>
<ds:datastoreItem xmlns:ds="http://schemas.openxmlformats.org/officeDocument/2006/customXml" ds:itemID="{9FCEF26A-E4A1-47C1-90DF-92CA3FFFCAB4}">
  <ds:schemaRefs>
    <ds:schemaRef ds:uri="http://schemas.microsoft.com/VisualStudio/2011/storyboarding/control"/>
  </ds:schemaRefs>
</ds:datastoreItem>
</file>

<file path=customXml/itemProps112.xml><?xml version="1.0" encoding="utf-8"?>
<ds:datastoreItem xmlns:ds="http://schemas.openxmlformats.org/officeDocument/2006/customXml" ds:itemID="{320AF208-B4D6-477F-8F79-7D6D7FEB7102}">
  <ds:schemaRefs>
    <ds:schemaRef ds:uri="http://schemas.microsoft.com/VisualStudio/2011/storyboarding/control"/>
  </ds:schemaRefs>
</ds:datastoreItem>
</file>

<file path=customXml/itemProps113.xml><?xml version="1.0" encoding="utf-8"?>
<ds:datastoreItem xmlns:ds="http://schemas.openxmlformats.org/officeDocument/2006/customXml" ds:itemID="{F2141F5A-C6C0-4983-9EBC-41A5F2D4A9B8}">
  <ds:schemaRefs>
    <ds:schemaRef ds:uri="http://schemas.microsoft.com/VisualStudio/2011/storyboarding/control"/>
  </ds:schemaRefs>
</ds:datastoreItem>
</file>

<file path=customXml/itemProps114.xml><?xml version="1.0" encoding="utf-8"?>
<ds:datastoreItem xmlns:ds="http://schemas.openxmlformats.org/officeDocument/2006/customXml" ds:itemID="{2AF6E93C-E41E-41FE-BFE2-BAFED08DAB42}">
  <ds:schemaRefs>
    <ds:schemaRef ds:uri="http://schemas.microsoft.com/VisualStudio/2011/storyboarding/control"/>
  </ds:schemaRefs>
</ds:datastoreItem>
</file>

<file path=customXml/itemProps115.xml><?xml version="1.0" encoding="utf-8"?>
<ds:datastoreItem xmlns:ds="http://schemas.openxmlformats.org/officeDocument/2006/customXml" ds:itemID="{001EC44D-4168-49C6-BFD9-41AB568FCA30}">
  <ds:schemaRefs>
    <ds:schemaRef ds:uri="http://schemas.microsoft.com/VisualStudio/2011/storyboarding/control"/>
  </ds:schemaRefs>
</ds:datastoreItem>
</file>

<file path=customXml/itemProps116.xml><?xml version="1.0" encoding="utf-8"?>
<ds:datastoreItem xmlns:ds="http://schemas.openxmlformats.org/officeDocument/2006/customXml" ds:itemID="{14895684-2771-47A8-8A1F-6A482FF462AD}">
  <ds:schemaRefs>
    <ds:schemaRef ds:uri="http://schemas.microsoft.com/VisualStudio/2011/storyboarding/control"/>
  </ds:schemaRefs>
</ds:datastoreItem>
</file>

<file path=customXml/itemProps117.xml><?xml version="1.0" encoding="utf-8"?>
<ds:datastoreItem xmlns:ds="http://schemas.openxmlformats.org/officeDocument/2006/customXml" ds:itemID="{336FB1A7-CA18-4D35-B3DA-590E6FE2677D}">
  <ds:schemaRefs>
    <ds:schemaRef ds:uri="http://schemas.microsoft.com/VisualStudio/2011/storyboarding/control"/>
  </ds:schemaRefs>
</ds:datastoreItem>
</file>

<file path=customXml/itemProps118.xml><?xml version="1.0" encoding="utf-8"?>
<ds:datastoreItem xmlns:ds="http://schemas.openxmlformats.org/officeDocument/2006/customXml" ds:itemID="{685110C0-FF60-4C51-8521-79880E207944}">
  <ds:schemaRefs>
    <ds:schemaRef ds:uri="http://schemas.microsoft.com/VisualStudio/2011/storyboarding/control"/>
  </ds:schemaRefs>
</ds:datastoreItem>
</file>

<file path=customXml/itemProps119.xml><?xml version="1.0" encoding="utf-8"?>
<ds:datastoreItem xmlns:ds="http://schemas.openxmlformats.org/officeDocument/2006/customXml" ds:itemID="{BF9B91E0-5111-42E0-B3BD-1DAF3472FAAE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319EFB7A-44A5-44D6-BF48-C5A79513E514}">
  <ds:schemaRefs>
    <ds:schemaRef ds:uri="http://schemas.microsoft.com/VisualStudio/2011/storyboarding/control"/>
  </ds:schemaRefs>
</ds:datastoreItem>
</file>

<file path=customXml/itemProps120.xml><?xml version="1.0" encoding="utf-8"?>
<ds:datastoreItem xmlns:ds="http://schemas.openxmlformats.org/officeDocument/2006/customXml" ds:itemID="{E4A8418D-9491-4647-88D6-16710697ED8E}">
  <ds:schemaRefs>
    <ds:schemaRef ds:uri="http://schemas.microsoft.com/VisualStudio/2011/storyboarding/control"/>
  </ds:schemaRefs>
</ds:datastoreItem>
</file>

<file path=customXml/itemProps121.xml><?xml version="1.0" encoding="utf-8"?>
<ds:datastoreItem xmlns:ds="http://schemas.openxmlformats.org/officeDocument/2006/customXml" ds:itemID="{7D21639E-CB71-4E22-B224-10B379F2E208}">
  <ds:schemaRefs>
    <ds:schemaRef ds:uri="http://schemas.microsoft.com/VisualStudio/2011/storyboarding/control"/>
  </ds:schemaRefs>
</ds:datastoreItem>
</file>

<file path=customXml/itemProps122.xml><?xml version="1.0" encoding="utf-8"?>
<ds:datastoreItem xmlns:ds="http://schemas.openxmlformats.org/officeDocument/2006/customXml" ds:itemID="{DD2391CF-A911-4539-8859-9C1630BE7861}">
  <ds:schemaRefs>
    <ds:schemaRef ds:uri="http://schemas.microsoft.com/VisualStudio/2011/storyboarding/control"/>
  </ds:schemaRefs>
</ds:datastoreItem>
</file>

<file path=customXml/itemProps123.xml><?xml version="1.0" encoding="utf-8"?>
<ds:datastoreItem xmlns:ds="http://schemas.openxmlformats.org/officeDocument/2006/customXml" ds:itemID="{97C9055C-9467-4B99-A3B3-0D27DC3CE70A}">
  <ds:schemaRefs>
    <ds:schemaRef ds:uri="http://schemas.microsoft.com/VisualStudio/2011/storyboarding/control"/>
  </ds:schemaRefs>
</ds:datastoreItem>
</file>

<file path=customXml/itemProps124.xml><?xml version="1.0" encoding="utf-8"?>
<ds:datastoreItem xmlns:ds="http://schemas.openxmlformats.org/officeDocument/2006/customXml" ds:itemID="{A6961C6E-7F7B-425A-8BCC-B5911458371B}">
  <ds:schemaRefs>
    <ds:schemaRef ds:uri="http://schemas.microsoft.com/VisualStudio/2011/storyboarding/control"/>
  </ds:schemaRefs>
</ds:datastoreItem>
</file>

<file path=customXml/itemProps125.xml><?xml version="1.0" encoding="utf-8"?>
<ds:datastoreItem xmlns:ds="http://schemas.openxmlformats.org/officeDocument/2006/customXml" ds:itemID="{77525327-D050-4A2B-8CF8-3AE266A6D31F}">
  <ds:schemaRefs>
    <ds:schemaRef ds:uri="http://schemas.microsoft.com/VisualStudio/2011/storyboarding/control"/>
  </ds:schemaRefs>
</ds:datastoreItem>
</file>

<file path=customXml/itemProps126.xml><?xml version="1.0" encoding="utf-8"?>
<ds:datastoreItem xmlns:ds="http://schemas.openxmlformats.org/officeDocument/2006/customXml" ds:itemID="{78E557B8-B2A4-4542-B691-C9BAB6E1F902}">
  <ds:schemaRefs>
    <ds:schemaRef ds:uri="http://schemas.microsoft.com/VisualStudio/2011/storyboarding/control"/>
  </ds:schemaRefs>
</ds:datastoreItem>
</file>

<file path=customXml/itemProps127.xml><?xml version="1.0" encoding="utf-8"?>
<ds:datastoreItem xmlns:ds="http://schemas.openxmlformats.org/officeDocument/2006/customXml" ds:itemID="{F9C2DEC2-6D87-43F3-A869-4A8F24EDCB66}">
  <ds:schemaRefs>
    <ds:schemaRef ds:uri="http://schemas.microsoft.com/VisualStudio/2011/storyboarding/control"/>
  </ds:schemaRefs>
</ds:datastoreItem>
</file>

<file path=customXml/itemProps128.xml><?xml version="1.0" encoding="utf-8"?>
<ds:datastoreItem xmlns:ds="http://schemas.openxmlformats.org/officeDocument/2006/customXml" ds:itemID="{7459785B-0D9F-45EA-8899-70D3A0E12813}">
  <ds:schemaRefs>
    <ds:schemaRef ds:uri="http://schemas.microsoft.com/VisualStudio/2011/storyboarding/control"/>
  </ds:schemaRefs>
</ds:datastoreItem>
</file>

<file path=customXml/itemProps129.xml><?xml version="1.0" encoding="utf-8"?>
<ds:datastoreItem xmlns:ds="http://schemas.openxmlformats.org/officeDocument/2006/customXml" ds:itemID="{AC0462B7-D524-4FFD-AB24-3DD2536AF118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BD191ABB-52D7-454F-8A67-CE95E1A04DAE}">
  <ds:schemaRefs>
    <ds:schemaRef ds:uri="http://schemas.microsoft.com/VisualStudio/2011/storyboarding/control"/>
  </ds:schemaRefs>
</ds:datastoreItem>
</file>

<file path=customXml/itemProps130.xml><?xml version="1.0" encoding="utf-8"?>
<ds:datastoreItem xmlns:ds="http://schemas.openxmlformats.org/officeDocument/2006/customXml" ds:itemID="{D7A54104-FCED-4CA2-ADF9-CE40E90F846F}">
  <ds:schemaRefs>
    <ds:schemaRef ds:uri="http://schemas.microsoft.com/VisualStudio/2011/storyboarding/control"/>
  </ds:schemaRefs>
</ds:datastoreItem>
</file>

<file path=customXml/itemProps131.xml><?xml version="1.0" encoding="utf-8"?>
<ds:datastoreItem xmlns:ds="http://schemas.openxmlformats.org/officeDocument/2006/customXml" ds:itemID="{3E45EFF0-B030-4177-BDAF-D3840C1B443B}">
  <ds:schemaRefs>
    <ds:schemaRef ds:uri="http://schemas.microsoft.com/VisualStudio/2011/storyboarding/control"/>
  </ds:schemaRefs>
</ds:datastoreItem>
</file>

<file path=customXml/itemProps132.xml><?xml version="1.0" encoding="utf-8"?>
<ds:datastoreItem xmlns:ds="http://schemas.openxmlformats.org/officeDocument/2006/customXml" ds:itemID="{B47E4178-66FE-482B-AD9E-E8A748236131}">
  <ds:schemaRefs>
    <ds:schemaRef ds:uri="http://schemas.microsoft.com/VisualStudio/2011/storyboarding/control"/>
  </ds:schemaRefs>
</ds:datastoreItem>
</file>

<file path=customXml/itemProps133.xml><?xml version="1.0" encoding="utf-8"?>
<ds:datastoreItem xmlns:ds="http://schemas.openxmlformats.org/officeDocument/2006/customXml" ds:itemID="{EF38C24B-1A3A-4397-98D5-E540DD716BFA}">
  <ds:schemaRefs>
    <ds:schemaRef ds:uri="http://schemas.microsoft.com/VisualStudio/2011/storyboarding/control"/>
  </ds:schemaRefs>
</ds:datastoreItem>
</file>

<file path=customXml/itemProps134.xml><?xml version="1.0" encoding="utf-8"?>
<ds:datastoreItem xmlns:ds="http://schemas.openxmlformats.org/officeDocument/2006/customXml" ds:itemID="{7C78EEA0-1A68-4F48-AAB1-711E4E8D43D5}">
  <ds:schemaRefs>
    <ds:schemaRef ds:uri="http://schemas.microsoft.com/VisualStudio/2011/storyboarding/control"/>
  </ds:schemaRefs>
</ds:datastoreItem>
</file>

<file path=customXml/itemProps135.xml><?xml version="1.0" encoding="utf-8"?>
<ds:datastoreItem xmlns:ds="http://schemas.openxmlformats.org/officeDocument/2006/customXml" ds:itemID="{98D0A4F0-5EEA-409B-B315-04DD3746F006}">
  <ds:schemaRefs>
    <ds:schemaRef ds:uri="http://schemas.microsoft.com/VisualStudio/2011/storyboarding/control"/>
  </ds:schemaRefs>
</ds:datastoreItem>
</file>

<file path=customXml/itemProps136.xml><?xml version="1.0" encoding="utf-8"?>
<ds:datastoreItem xmlns:ds="http://schemas.openxmlformats.org/officeDocument/2006/customXml" ds:itemID="{E13091F4-B46E-4A8F-ABA1-B58D1E631823}">
  <ds:schemaRefs>
    <ds:schemaRef ds:uri="http://schemas.microsoft.com/VisualStudio/2011/storyboarding/control"/>
  </ds:schemaRefs>
</ds:datastoreItem>
</file>

<file path=customXml/itemProps137.xml><?xml version="1.0" encoding="utf-8"?>
<ds:datastoreItem xmlns:ds="http://schemas.openxmlformats.org/officeDocument/2006/customXml" ds:itemID="{A7479662-E545-435A-9692-8B3B6CC621CC}">
  <ds:schemaRefs>
    <ds:schemaRef ds:uri="http://schemas.microsoft.com/VisualStudio/2011/storyboarding/control"/>
  </ds:schemaRefs>
</ds:datastoreItem>
</file>

<file path=customXml/itemProps138.xml><?xml version="1.0" encoding="utf-8"?>
<ds:datastoreItem xmlns:ds="http://schemas.openxmlformats.org/officeDocument/2006/customXml" ds:itemID="{D848B1FD-552D-46AB-B028-D0603C8BA5E9}">
  <ds:schemaRefs>
    <ds:schemaRef ds:uri="http://schemas.microsoft.com/VisualStudio/2011/storyboarding/control"/>
  </ds:schemaRefs>
</ds:datastoreItem>
</file>

<file path=customXml/itemProps139.xml><?xml version="1.0" encoding="utf-8"?>
<ds:datastoreItem xmlns:ds="http://schemas.openxmlformats.org/officeDocument/2006/customXml" ds:itemID="{71B27132-1C40-40CE-960F-9F8F313ACE0B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41E9BC40-8277-4B14-8499-0CA67CE0B7D8}">
  <ds:schemaRefs>
    <ds:schemaRef ds:uri="http://schemas.microsoft.com/VisualStudio/2011/storyboarding/control"/>
  </ds:schemaRefs>
</ds:datastoreItem>
</file>

<file path=customXml/itemProps140.xml><?xml version="1.0" encoding="utf-8"?>
<ds:datastoreItem xmlns:ds="http://schemas.openxmlformats.org/officeDocument/2006/customXml" ds:itemID="{6EBD1B5C-EB7D-43BC-B955-F1E3830653BC}">
  <ds:schemaRefs>
    <ds:schemaRef ds:uri="http://schemas.microsoft.com/VisualStudio/2011/storyboarding/control"/>
  </ds:schemaRefs>
</ds:datastoreItem>
</file>

<file path=customXml/itemProps141.xml><?xml version="1.0" encoding="utf-8"?>
<ds:datastoreItem xmlns:ds="http://schemas.openxmlformats.org/officeDocument/2006/customXml" ds:itemID="{ECABAFF0-867F-4302-BC15-DE03FD2A090E}">
  <ds:schemaRefs>
    <ds:schemaRef ds:uri="http://schemas.microsoft.com/VisualStudio/2011/storyboarding/control"/>
  </ds:schemaRefs>
</ds:datastoreItem>
</file>

<file path=customXml/itemProps142.xml><?xml version="1.0" encoding="utf-8"?>
<ds:datastoreItem xmlns:ds="http://schemas.openxmlformats.org/officeDocument/2006/customXml" ds:itemID="{EFDE698D-92FA-4316-B7D8-E233CA121C8A}">
  <ds:schemaRefs>
    <ds:schemaRef ds:uri="http://schemas.microsoft.com/VisualStudio/2011/storyboarding/control"/>
  </ds:schemaRefs>
</ds:datastoreItem>
</file>

<file path=customXml/itemProps143.xml><?xml version="1.0" encoding="utf-8"?>
<ds:datastoreItem xmlns:ds="http://schemas.openxmlformats.org/officeDocument/2006/customXml" ds:itemID="{21F58579-CDE0-498D-81B0-98785CE4261D}">
  <ds:schemaRefs>
    <ds:schemaRef ds:uri="http://schemas.microsoft.com/VisualStudio/2011/storyboarding/control"/>
  </ds:schemaRefs>
</ds:datastoreItem>
</file>

<file path=customXml/itemProps144.xml><?xml version="1.0" encoding="utf-8"?>
<ds:datastoreItem xmlns:ds="http://schemas.openxmlformats.org/officeDocument/2006/customXml" ds:itemID="{DCC10AA5-1512-4C62-AE08-ECF2223F6FC6}">
  <ds:schemaRefs>
    <ds:schemaRef ds:uri="http://schemas.microsoft.com/VisualStudio/2011/storyboarding/control"/>
  </ds:schemaRefs>
</ds:datastoreItem>
</file>

<file path=customXml/itemProps145.xml><?xml version="1.0" encoding="utf-8"?>
<ds:datastoreItem xmlns:ds="http://schemas.openxmlformats.org/officeDocument/2006/customXml" ds:itemID="{530C9288-66F2-42F3-81CB-72C237F1DF81}">
  <ds:schemaRefs>
    <ds:schemaRef ds:uri="http://schemas.microsoft.com/VisualStudio/2011/storyboarding/control"/>
  </ds:schemaRefs>
</ds:datastoreItem>
</file>

<file path=customXml/itemProps146.xml><?xml version="1.0" encoding="utf-8"?>
<ds:datastoreItem xmlns:ds="http://schemas.openxmlformats.org/officeDocument/2006/customXml" ds:itemID="{B3538B67-368B-452E-8FFF-6FB106E719F8}">
  <ds:schemaRefs>
    <ds:schemaRef ds:uri="http://schemas.microsoft.com/VisualStudio/2011/storyboarding/control"/>
  </ds:schemaRefs>
</ds:datastoreItem>
</file>

<file path=customXml/itemProps147.xml><?xml version="1.0" encoding="utf-8"?>
<ds:datastoreItem xmlns:ds="http://schemas.openxmlformats.org/officeDocument/2006/customXml" ds:itemID="{3EB22D96-FD39-48FF-A543-0A5443BE90D1}">
  <ds:schemaRefs>
    <ds:schemaRef ds:uri="http://schemas.microsoft.com/VisualStudio/2011/storyboarding/control"/>
  </ds:schemaRefs>
</ds:datastoreItem>
</file>

<file path=customXml/itemProps148.xml><?xml version="1.0" encoding="utf-8"?>
<ds:datastoreItem xmlns:ds="http://schemas.openxmlformats.org/officeDocument/2006/customXml" ds:itemID="{77C6C2C3-E0F0-482B-A2FC-4E269D9D77BE}">
  <ds:schemaRefs>
    <ds:schemaRef ds:uri="http://schemas.microsoft.com/VisualStudio/2011/storyboarding/control"/>
  </ds:schemaRefs>
</ds:datastoreItem>
</file>

<file path=customXml/itemProps149.xml><?xml version="1.0" encoding="utf-8"?>
<ds:datastoreItem xmlns:ds="http://schemas.openxmlformats.org/officeDocument/2006/customXml" ds:itemID="{C50D1C6C-DD0B-4036-B3E0-9181C35F12C8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DE07523F-EA9A-4D59-8712-75C326C08C50}">
  <ds:schemaRefs>
    <ds:schemaRef ds:uri="http://schemas.microsoft.com/VisualStudio/2011/storyboarding/control"/>
  </ds:schemaRefs>
</ds:datastoreItem>
</file>

<file path=customXml/itemProps150.xml><?xml version="1.0" encoding="utf-8"?>
<ds:datastoreItem xmlns:ds="http://schemas.openxmlformats.org/officeDocument/2006/customXml" ds:itemID="{10D8D62A-6865-493E-958B-53B024C1E91D}">
  <ds:schemaRefs>
    <ds:schemaRef ds:uri="http://schemas.microsoft.com/VisualStudio/2011/storyboarding/control"/>
  </ds:schemaRefs>
</ds:datastoreItem>
</file>

<file path=customXml/itemProps151.xml><?xml version="1.0" encoding="utf-8"?>
<ds:datastoreItem xmlns:ds="http://schemas.openxmlformats.org/officeDocument/2006/customXml" ds:itemID="{49649F06-21D6-4E14-8D9E-9EAD934BAC1C}">
  <ds:schemaRefs>
    <ds:schemaRef ds:uri="http://schemas.microsoft.com/VisualStudio/2011/storyboarding/control"/>
  </ds:schemaRefs>
</ds:datastoreItem>
</file>

<file path=customXml/itemProps152.xml><?xml version="1.0" encoding="utf-8"?>
<ds:datastoreItem xmlns:ds="http://schemas.openxmlformats.org/officeDocument/2006/customXml" ds:itemID="{BA37C50E-5CF1-4AA4-896F-A1949A2537FA}">
  <ds:schemaRefs>
    <ds:schemaRef ds:uri="http://schemas.microsoft.com/VisualStudio/2011/storyboarding/control"/>
  </ds:schemaRefs>
</ds:datastoreItem>
</file>

<file path=customXml/itemProps153.xml><?xml version="1.0" encoding="utf-8"?>
<ds:datastoreItem xmlns:ds="http://schemas.openxmlformats.org/officeDocument/2006/customXml" ds:itemID="{C026C1F0-C1D0-4A86-848F-1BB50EE77A6C}">
  <ds:schemaRefs>
    <ds:schemaRef ds:uri="http://schemas.microsoft.com/VisualStudio/2011/storyboarding/control"/>
  </ds:schemaRefs>
</ds:datastoreItem>
</file>

<file path=customXml/itemProps154.xml><?xml version="1.0" encoding="utf-8"?>
<ds:datastoreItem xmlns:ds="http://schemas.openxmlformats.org/officeDocument/2006/customXml" ds:itemID="{6F4D1507-CAFF-4EE7-B17E-4E4D39F7F65C}">
  <ds:schemaRefs>
    <ds:schemaRef ds:uri="http://schemas.microsoft.com/VisualStudio/2011/storyboarding/control"/>
  </ds:schemaRefs>
</ds:datastoreItem>
</file>

<file path=customXml/itemProps155.xml><?xml version="1.0" encoding="utf-8"?>
<ds:datastoreItem xmlns:ds="http://schemas.openxmlformats.org/officeDocument/2006/customXml" ds:itemID="{88129E42-C698-4455-9CDE-09BB809AB971}">
  <ds:schemaRefs>
    <ds:schemaRef ds:uri="http://schemas.microsoft.com/VisualStudio/2011/storyboarding/control"/>
  </ds:schemaRefs>
</ds:datastoreItem>
</file>

<file path=customXml/itemProps156.xml><?xml version="1.0" encoding="utf-8"?>
<ds:datastoreItem xmlns:ds="http://schemas.openxmlformats.org/officeDocument/2006/customXml" ds:itemID="{3BF0D64A-BBE0-48E3-B455-28CBA16AE7F7}">
  <ds:schemaRefs>
    <ds:schemaRef ds:uri="http://schemas.microsoft.com/VisualStudio/2011/storyboarding/control"/>
  </ds:schemaRefs>
</ds:datastoreItem>
</file>

<file path=customXml/itemProps157.xml><?xml version="1.0" encoding="utf-8"?>
<ds:datastoreItem xmlns:ds="http://schemas.openxmlformats.org/officeDocument/2006/customXml" ds:itemID="{06C81E2E-E5A2-4C54-98DD-73C853785E3C}">
  <ds:schemaRefs>
    <ds:schemaRef ds:uri="http://schemas.microsoft.com/VisualStudio/2011/storyboarding/control"/>
  </ds:schemaRefs>
</ds:datastoreItem>
</file>

<file path=customXml/itemProps158.xml><?xml version="1.0" encoding="utf-8"?>
<ds:datastoreItem xmlns:ds="http://schemas.openxmlformats.org/officeDocument/2006/customXml" ds:itemID="{D9C5383B-B914-4B60-99E3-C73B063CB0E7}">
  <ds:schemaRefs>
    <ds:schemaRef ds:uri="http://schemas.microsoft.com/VisualStudio/2011/storyboarding/control"/>
  </ds:schemaRefs>
</ds:datastoreItem>
</file>

<file path=customXml/itemProps159.xml><?xml version="1.0" encoding="utf-8"?>
<ds:datastoreItem xmlns:ds="http://schemas.openxmlformats.org/officeDocument/2006/customXml" ds:itemID="{7D0FB52E-74E9-4268-ADE0-2981869318F3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16AE40FD-859D-4A56-ABEF-F7C023C0B516}">
  <ds:schemaRefs>
    <ds:schemaRef ds:uri="http://schemas.microsoft.com/VisualStudio/2011/storyboarding/control"/>
  </ds:schemaRefs>
</ds:datastoreItem>
</file>

<file path=customXml/itemProps160.xml><?xml version="1.0" encoding="utf-8"?>
<ds:datastoreItem xmlns:ds="http://schemas.openxmlformats.org/officeDocument/2006/customXml" ds:itemID="{5371D09C-1BB1-44A5-80FA-044710FFED95}">
  <ds:schemaRefs>
    <ds:schemaRef ds:uri="http://schemas.microsoft.com/VisualStudio/2011/storyboarding/control"/>
  </ds:schemaRefs>
</ds:datastoreItem>
</file>

<file path=customXml/itemProps161.xml><?xml version="1.0" encoding="utf-8"?>
<ds:datastoreItem xmlns:ds="http://schemas.openxmlformats.org/officeDocument/2006/customXml" ds:itemID="{7A72C479-8295-4C52-8DF2-9F57CF737FDC}">
  <ds:schemaRefs>
    <ds:schemaRef ds:uri="http://schemas.microsoft.com/VisualStudio/2011/storyboarding/control"/>
  </ds:schemaRefs>
</ds:datastoreItem>
</file>

<file path=customXml/itemProps162.xml><?xml version="1.0" encoding="utf-8"?>
<ds:datastoreItem xmlns:ds="http://schemas.openxmlformats.org/officeDocument/2006/customXml" ds:itemID="{D510BDAD-0458-4D0F-B7C0-F8C54F9E9AC4}">
  <ds:schemaRefs>
    <ds:schemaRef ds:uri="http://schemas.microsoft.com/VisualStudio/2011/storyboarding/control"/>
  </ds:schemaRefs>
</ds:datastoreItem>
</file>

<file path=customXml/itemProps163.xml><?xml version="1.0" encoding="utf-8"?>
<ds:datastoreItem xmlns:ds="http://schemas.openxmlformats.org/officeDocument/2006/customXml" ds:itemID="{5FA448C5-7763-4456-BAFE-F472388EAC85}">
  <ds:schemaRefs>
    <ds:schemaRef ds:uri="http://schemas.microsoft.com/VisualStudio/2011/storyboarding/control"/>
  </ds:schemaRefs>
</ds:datastoreItem>
</file>

<file path=customXml/itemProps164.xml><?xml version="1.0" encoding="utf-8"?>
<ds:datastoreItem xmlns:ds="http://schemas.openxmlformats.org/officeDocument/2006/customXml" ds:itemID="{74CEB54B-C440-4017-B723-F6D8B67BBD73}">
  <ds:schemaRefs>
    <ds:schemaRef ds:uri="http://schemas.microsoft.com/VisualStudio/2011/storyboarding/control"/>
  </ds:schemaRefs>
</ds:datastoreItem>
</file>

<file path=customXml/itemProps165.xml><?xml version="1.0" encoding="utf-8"?>
<ds:datastoreItem xmlns:ds="http://schemas.openxmlformats.org/officeDocument/2006/customXml" ds:itemID="{22DBB845-48E1-4D5A-A8F5-7C5DB73C7115}">
  <ds:schemaRefs>
    <ds:schemaRef ds:uri="http://schemas.microsoft.com/VisualStudio/2011/storyboarding/control"/>
  </ds:schemaRefs>
</ds:datastoreItem>
</file>

<file path=customXml/itemProps166.xml><?xml version="1.0" encoding="utf-8"?>
<ds:datastoreItem xmlns:ds="http://schemas.openxmlformats.org/officeDocument/2006/customXml" ds:itemID="{89E6472F-1AFB-414E-8B5D-74BE13950E57}">
  <ds:schemaRefs>
    <ds:schemaRef ds:uri="http://schemas.microsoft.com/VisualStudio/2011/storyboarding/control"/>
  </ds:schemaRefs>
</ds:datastoreItem>
</file>

<file path=customXml/itemProps167.xml><?xml version="1.0" encoding="utf-8"?>
<ds:datastoreItem xmlns:ds="http://schemas.openxmlformats.org/officeDocument/2006/customXml" ds:itemID="{DBBECDEA-89DA-4043-8ED6-9EC897986D2B}">
  <ds:schemaRefs>
    <ds:schemaRef ds:uri="http://schemas.microsoft.com/VisualStudio/2011/storyboarding/control"/>
  </ds:schemaRefs>
</ds:datastoreItem>
</file>

<file path=customXml/itemProps168.xml><?xml version="1.0" encoding="utf-8"?>
<ds:datastoreItem xmlns:ds="http://schemas.openxmlformats.org/officeDocument/2006/customXml" ds:itemID="{CE2003BA-0E35-4BB5-BE55-592A79DC6339}">
  <ds:schemaRefs>
    <ds:schemaRef ds:uri="http://schemas.microsoft.com/VisualStudio/2011/storyboarding/control"/>
  </ds:schemaRefs>
</ds:datastoreItem>
</file>

<file path=customXml/itemProps169.xml><?xml version="1.0" encoding="utf-8"?>
<ds:datastoreItem xmlns:ds="http://schemas.openxmlformats.org/officeDocument/2006/customXml" ds:itemID="{0177EC88-A74E-4F82-9A24-F472BD7671DA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78E0D57B-C87E-4E78-BFFC-A224E4910DB5}">
  <ds:schemaRefs>
    <ds:schemaRef ds:uri="http://schemas.microsoft.com/VisualStudio/2011/storyboarding/control"/>
  </ds:schemaRefs>
</ds:datastoreItem>
</file>

<file path=customXml/itemProps170.xml><?xml version="1.0" encoding="utf-8"?>
<ds:datastoreItem xmlns:ds="http://schemas.openxmlformats.org/officeDocument/2006/customXml" ds:itemID="{8237B941-706D-48A8-9355-BF0B11BEC43C}">
  <ds:schemaRefs>
    <ds:schemaRef ds:uri="http://schemas.microsoft.com/VisualStudio/2011/storyboarding/control"/>
  </ds:schemaRefs>
</ds:datastoreItem>
</file>

<file path=customXml/itemProps171.xml><?xml version="1.0" encoding="utf-8"?>
<ds:datastoreItem xmlns:ds="http://schemas.openxmlformats.org/officeDocument/2006/customXml" ds:itemID="{EC70B89D-0D0F-45EF-9D2A-4F67D78D2AC0}">
  <ds:schemaRefs>
    <ds:schemaRef ds:uri="http://schemas.microsoft.com/VisualStudio/2011/storyboarding/control"/>
  </ds:schemaRefs>
</ds:datastoreItem>
</file>

<file path=customXml/itemProps172.xml><?xml version="1.0" encoding="utf-8"?>
<ds:datastoreItem xmlns:ds="http://schemas.openxmlformats.org/officeDocument/2006/customXml" ds:itemID="{E1D81706-D0B0-4098-9DB7-04007C00661E}">
  <ds:schemaRefs>
    <ds:schemaRef ds:uri="http://schemas.microsoft.com/VisualStudio/2011/storyboarding/control"/>
  </ds:schemaRefs>
</ds:datastoreItem>
</file>

<file path=customXml/itemProps173.xml><?xml version="1.0" encoding="utf-8"?>
<ds:datastoreItem xmlns:ds="http://schemas.openxmlformats.org/officeDocument/2006/customXml" ds:itemID="{0F7CD1AC-7BDD-425E-8C7E-B11E2892BF8C}">
  <ds:schemaRefs>
    <ds:schemaRef ds:uri="http://schemas.microsoft.com/VisualStudio/2011/storyboarding/control"/>
  </ds:schemaRefs>
</ds:datastoreItem>
</file>

<file path=customXml/itemProps174.xml><?xml version="1.0" encoding="utf-8"?>
<ds:datastoreItem xmlns:ds="http://schemas.openxmlformats.org/officeDocument/2006/customXml" ds:itemID="{AAD053DC-BB9A-4627-98B5-D60B3A843FE0}">
  <ds:schemaRefs>
    <ds:schemaRef ds:uri="http://schemas.microsoft.com/VisualStudio/2011/storyboarding/control"/>
  </ds:schemaRefs>
</ds:datastoreItem>
</file>

<file path=customXml/itemProps175.xml><?xml version="1.0" encoding="utf-8"?>
<ds:datastoreItem xmlns:ds="http://schemas.openxmlformats.org/officeDocument/2006/customXml" ds:itemID="{FA960C39-87AE-42F1-B924-9AA75D808EC4}">
  <ds:schemaRefs>
    <ds:schemaRef ds:uri="http://schemas.microsoft.com/VisualStudio/2011/storyboarding/control"/>
  </ds:schemaRefs>
</ds:datastoreItem>
</file>

<file path=customXml/itemProps176.xml><?xml version="1.0" encoding="utf-8"?>
<ds:datastoreItem xmlns:ds="http://schemas.openxmlformats.org/officeDocument/2006/customXml" ds:itemID="{A46D92C4-0E8C-42E7-AEEC-3F4EC1B92790}">
  <ds:schemaRefs>
    <ds:schemaRef ds:uri="http://schemas.microsoft.com/VisualStudio/2011/storyboarding/control"/>
  </ds:schemaRefs>
</ds:datastoreItem>
</file>

<file path=customXml/itemProps177.xml><?xml version="1.0" encoding="utf-8"?>
<ds:datastoreItem xmlns:ds="http://schemas.openxmlformats.org/officeDocument/2006/customXml" ds:itemID="{B8EE06F1-35DB-4DBB-AC50-27145C8B1487}">
  <ds:schemaRefs>
    <ds:schemaRef ds:uri="http://schemas.microsoft.com/VisualStudio/2011/storyboarding/control"/>
  </ds:schemaRefs>
</ds:datastoreItem>
</file>

<file path=customXml/itemProps178.xml><?xml version="1.0" encoding="utf-8"?>
<ds:datastoreItem xmlns:ds="http://schemas.openxmlformats.org/officeDocument/2006/customXml" ds:itemID="{F2A4BEFC-7FB2-48AB-BFAB-C80EFF9D92D5}">
  <ds:schemaRefs>
    <ds:schemaRef ds:uri="http://schemas.microsoft.com/VisualStudio/2011/storyboarding/control"/>
  </ds:schemaRefs>
</ds:datastoreItem>
</file>

<file path=customXml/itemProps179.xml><?xml version="1.0" encoding="utf-8"?>
<ds:datastoreItem xmlns:ds="http://schemas.openxmlformats.org/officeDocument/2006/customXml" ds:itemID="{8102B010-B718-4782-8DB4-A877F41D3965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F7330C46-26F2-48ED-88AF-1EB509BD9C59}">
  <ds:schemaRefs>
    <ds:schemaRef ds:uri="http://schemas.microsoft.com/VisualStudio/2011/storyboarding/control"/>
  </ds:schemaRefs>
</ds:datastoreItem>
</file>

<file path=customXml/itemProps180.xml><?xml version="1.0" encoding="utf-8"?>
<ds:datastoreItem xmlns:ds="http://schemas.openxmlformats.org/officeDocument/2006/customXml" ds:itemID="{AEDDB69C-E81D-429E-9CCE-27C8C4300553}">
  <ds:schemaRefs>
    <ds:schemaRef ds:uri="http://schemas.microsoft.com/VisualStudio/2011/storyboarding/control"/>
  </ds:schemaRefs>
</ds:datastoreItem>
</file>

<file path=customXml/itemProps181.xml><?xml version="1.0" encoding="utf-8"?>
<ds:datastoreItem xmlns:ds="http://schemas.openxmlformats.org/officeDocument/2006/customXml" ds:itemID="{6B56C964-E23B-44BD-B26A-2074F16B28E7}">
  <ds:schemaRefs>
    <ds:schemaRef ds:uri="http://schemas.microsoft.com/VisualStudio/2011/storyboarding/control"/>
  </ds:schemaRefs>
</ds:datastoreItem>
</file>

<file path=customXml/itemProps182.xml><?xml version="1.0" encoding="utf-8"?>
<ds:datastoreItem xmlns:ds="http://schemas.openxmlformats.org/officeDocument/2006/customXml" ds:itemID="{3FFB2E73-2D89-4A72-8376-FA928A680E34}">
  <ds:schemaRefs>
    <ds:schemaRef ds:uri="http://schemas.microsoft.com/VisualStudio/2011/storyboarding/control"/>
  </ds:schemaRefs>
</ds:datastoreItem>
</file>

<file path=customXml/itemProps183.xml><?xml version="1.0" encoding="utf-8"?>
<ds:datastoreItem xmlns:ds="http://schemas.openxmlformats.org/officeDocument/2006/customXml" ds:itemID="{24904D94-C121-4956-9908-309343BC65C5}">
  <ds:schemaRefs>
    <ds:schemaRef ds:uri="http://schemas.microsoft.com/VisualStudio/2011/storyboarding/control"/>
  </ds:schemaRefs>
</ds:datastoreItem>
</file>

<file path=customXml/itemProps184.xml><?xml version="1.0" encoding="utf-8"?>
<ds:datastoreItem xmlns:ds="http://schemas.openxmlformats.org/officeDocument/2006/customXml" ds:itemID="{07D83E0B-675F-4696-8AD2-3CCEE0EAA699}">
  <ds:schemaRefs>
    <ds:schemaRef ds:uri="http://schemas.microsoft.com/VisualStudio/2011/storyboarding/control"/>
  </ds:schemaRefs>
</ds:datastoreItem>
</file>

<file path=customXml/itemProps185.xml><?xml version="1.0" encoding="utf-8"?>
<ds:datastoreItem xmlns:ds="http://schemas.openxmlformats.org/officeDocument/2006/customXml" ds:itemID="{BB085AE3-6935-4EFD-8F94-C7020491B6D4}">
  <ds:schemaRefs>
    <ds:schemaRef ds:uri="http://schemas.microsoft.com/VisualStudio/2011/storyboarding/control"/>
  </ds:schemaRefs>
</ds:datastoreItem>
</file>

<file path=customXml/itemProps186.xml><?xml version="1.0" encoding="utf-8"?>
<ds:datastoreItem xmlns:ds="http://schemas.openxmlformats.org/officeDocument/2006/customXml" ds:itemID="{4A815154-0B01-42A6-BAF9-B80540EEF500}">
  <ds:schemaRefs>
    <ds:schemaRef ds:uri="http://schemas.microsoft.com/VisualStudio/2011/storyboarding/control"/>
  </ds:schemaRefs>
</ds:datastoreItem>
</file>

<file path=customXml/itemProps187.xml><?xml version="1.0" encoding="utf-8"?>
<ds:datastoreItem xmlns:ds="http://schemas.openxmlformats.org/officeDocument/2006/customXml" ds:itemID="{484BD48F-A7E9-46A0-9D46-FE31345B77FD}">
  <ds:schemaRefs>
    <ds:schemaRef ds:uri="http://schemas.microsoft.com/VisualStudio/2011/storyboarding/control"/>
  </ds:schemaRefs>
</ds:datastoreItem>
</file>

<file path=customXml/itemProps188.xml><?xml version="1.0" encoding="utf-8"?>
<ds:datastoreItem xmlns:ds="http://schemas.openxmlformats.org/officeDocument/2006/customXml" ds:itemID="{C8014B0A-D6DA-4F17-959B-53C4F1C01169}">
  <ds:schemaRefs>
    <ds:schemaRef ds:uri="http://schemas.microsoft.com/VisualStudio/2011/storyboarding/control"/>
  </ds:schemaRefs>
</ds:datastoreItem>
</file>

<file path=customXml/itemProps189.xml><?xml version="1.0" encoding="utf-8"?>
<ds:datastoreItem xmlns:ds="http://schemas.openxmlformats.org/officeDocument/2006/customXml" ds:itemID="{FA77E3FA-08C4-473F-9072-5307B5DCEF1E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CB4C9499-36AE-49D5-956F-E7E0A336BBEF}">
  <ds:schemaRefs>
    <ds:schemaRef ds:uri="http://schemas.microsoft.com/VisualStudio/2011/storyboarding/control"/>
  </ds:schemaRefs>
</ds:datastoreItem>
</file>

<file path=customXml/itemProps190.xml><?xml version="1.0" encoding="utf-8"?>
<ds:datastoreItem xmlns:ds="http://schemas.openxmlformats.org/officeDocument/2006/customXml" ds:itemID="{6B86ED74-CEC0-41D7-91E6-A4895DFB01D6}">
  <ds:schemaRefs>
    <ds:schemaRef ds:uri="http://schemas.microsoft.com/VisualStudio/2011/storyboarding/control"/>
  </ds:schemaRefs>
</ds:datastoreItem>
</file>

<file path=customXml/itemProps191.xml><?xml version="1.0" encoding="utf-8"?>
<ds:datastoreItem xmlns:ds="http://schemas.openxmlformats.org/officeDocument/2006/customXml" ds:itemID="{15F1E087-F844-4A7E-A551-C615C01A110B}">
  <ds:schemaRefs>
    <ds:schemaRef ds:uri="http://schemas.microsoft.com/VisualStudio/2011/storyboarding/control"/>
  </ds:schemaRefs>
</ds:datastoreItem>
</file>

<file path=customXml/itemProps192.xml><?xml version="1.0" encoding="utf-8"?>
<ds:datastoreItem xmlns:ds="http://schemas.openxmlformats.org/officeDocument/2006/customXml" ds:itemID="{051BEAC7-FE6D-48ED-9B43-E355B45CC2F8}">
  <ds:schemaRefs>
    <ds:schemaRef ds:uri="http://schemas.microsoft.com/VisualStudio/2011/storyboarding/control"/>
  </ds:schemaRefs>
</ds:datastoreItem>
</file>

<file path=customXml/itemProps193.xml><?xml version="1.0" encoding="utf-8"?>
<ds:datastoreItem xmlns:ds="http://schemas.openxmlformats.org/officeDocument/2006/customXml" ds:itemID="{D04C3F20-C811-4632-A964-F04477E24A83}">
  <ds:schemaRefs>
    <ds:schemaRef ds:uri="http://schemas.microsoft.com/VisualStudio/2011/storyboarding/control"/>
  </ds:schemaRefs>
</ds:datastoreItem>
</file>

<file path=customXml/itemProps194.xml><?xml version="1.0" encoding="utf-8"?>
<ds:datastoreItem xmlns:ds="http://schemas.openxmlformats.org/officeDocument/2006/customXml" ds:itemID="{25408A3E-535D-4395-98D9-402236055EAE}">
  <ds:schemaRefs>
    <ds:schemaRef ds:uri="http://schemas.microsoft.com/VisualStudio/2011/storyboarding/control"/>
  </ds:schemaRefs>
</ds:datastoreItem>
</file>

<file path=customXml/itemProps195.xml><?xml version="1.0" encoding="utf-8"?>
<ds:datastoreItem xmlns:ds="http://schemas.openxmlformats.org/officeDocument/2006/customXml" ds:itemID="{0B5114D5-5923-4E48-A611-C02679E5CF12}">
  <ds:schemaRefs>
    <ds:schemaRef ds:uri="http://schemas.microsoft.com/VisualStudio/2011/storyboarding/control"/>
  </ds:schemaRefs>
</ds:datastoreItem>
</file>

<file path=customXml/itemProps196.xml><?xml version="1.0" encoding="utf-8"?>
<ds:datastoreItem xmlns:ds="http://schemas.openxmlformats.org/officeDocument/2006/customXml" ds:itemID="{2638632D-2D33-40CA-92C4-8C7C3E4B48F3}">
  <ds:schemaRefs>
    <ds:schemaRef ds:uri="http://schemas.microsoft.com/VisualStudio/2011/storyboarding/control"/>
  </ds:schemaRefs>
</ds:datastoreItem>
</file>

<file path=customXml/itemProps197.xml><?xml version="1.0" encoding="utf-8"?>
<ds:datastoreItem xmlns:ds="http://schemas.openxmlformats.org/officeDocument/2006/customXml" ds:itemID="{34E1AC80-2889-430A-80EF-EE6C4910B19D}">
  <ds:schemaRefs>
    <ds:schemaRef ds:uri="http://schemas.microsoft.com/VisualStudio/2011/storyboarding/control"/>
  </ds:schemaRefs>
</ds:datastoreItem>
</file>

<file path=customXml/itemProps198.xml><?xml version="1.0" encoding="utf-8"?>
<ds:datastoreItem xmlns:ds="http://schemas.openxmlformats.org/officeDocument/2006/customXml" ds:itemID="{F794EE79-1ECE-4189-88E7-CA1D8445762E}">
  <ds:schemaRefs>
    <ds:schemaRef ds:uri="http://schemas.microsoft.com/VisualStudio/2011/storyboarding/control"/>
  </ds:schemaRefs>
</ds:datastoreItem>
</file>

<file path=customXml/itemProps199.xml><?xml version="1.0" encoding="utf-8"?>
<ds:datastoreItem xmlns:ds="http://schemas.openxmlformats.org/officeDocument/2006/customXml" ds:itemID="{B088AED0-7338-4125-A262-DC9D6737C85E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33569145-0262-40EE-85CE-5E47BCB5D5A5}">
  <ds:schemaRefs>
    <ds:schemaRef ds:uri="http://schemas.microsoft.com/VisualStudio/2011/storyboarding/control"/>
  </ds:schemaRefs>
</ds:datastoreItem>
</file>

<file path=customXml/itemProps20.xml><?xml version="1.0" encoding="utf-8"?>
<ds:datastoreItem xmlns:ds="http://schemas.openxmlformats.org/officeDocument/2006/customXml" ds:itemID="{4595ACF1-1C50-468C-97E8-B6BA22AC6A6D}">
  <ds:schemaRefs>
    <ds:schemaRef ds:uri="http://schemas.microsoft.com/VisualStudio/2011/storyboarding/control"/>
  </ds:schemaRefs>
</ds:datastoreItem>
</file>

<file path=customXml/itemProps200.xml><?xml version="1.0" encoding="utf-8"?>
<ds:datastoreItem xmlns:ds="http://schemas.openxmlformats.org/officeDocument/2006/customXml" ds:itemID="{D019C71A-8B09-4D43-BF83-6577E8C233E5}">
  <ds:schemaRefs>
    <ds:schemaRef ds:uri="http://schemas.microsoft.com/VisualStudio/2011/storyboarding/control"/>
  </ds:schemaRefs>
</ds:datastoreItem>
</file>

<file path=customXml/itemProps201.xml><?xml version="1.0" encoding="utf-8"?>
<ds:datastoreItem xmlns:ds="http://schemas.openxmlformats.org/officeDocument/2006/customXml" ds:itemID="{91500FA8-487C-4069-9B64-E0CAA8C4944B}">
  <ds:schemaRefs>
    <ds:schemaRef ds:uri="http://schemas.microsoft.com/VisualStudio/2011/storyboarding/control"/>
  </ds:schemaRefs>
</ds:datastoreItem>
</file>

<file path=customXml/itemProps202.xml><?xml version="1.0" encoding="utf-8"?>
<ds:datastoreItem xmlns:ds="http://schemas.openxmlformats.org/officeDocument/2006/customXml" ds:itemID="{E58E06BF-E753-4071-B1FE-AF94D5039F08}">
  <ds:schemaRefs>
    <ds:schemaRef ds:uri="http://schemas.microsoft.com/VisualStudio/2011/storyboarding/control"/>
  </ds:schemaRefs>
</ds:datastoreItem>
</file>

<file path=customXml/itemProps203.xml><?xml version="1.0" encoding="utf-8"?>
<ds:datastoreItem xmlns:ds="http://schemas.openxmlformats.org/officeDocument/2006/customXml" ds:itemID="{CF7728AC-298B-4938-A010-356DC650D327}">
  <ds:schemaRefs>
    <ds:schemaRef ds:uri="http://schemas.microsoft.com/VisualStudio/2011/storyboarding/control"/>
  </ds:schemaRefs>
</ds:datastoreItem>
</file>

<file path=customXml/itemProps204.xml><?xml version="1.0" encoding="utf-8"?>
<ds:datastoreItem xmlns:ds="http://schemas.openxmlformats.org/officeDocument/2006/customXml" ds:itemID="{7B3BFB90-D810-425B-982D-9B71AF8241CB}">
  <ds:schemaRefs>
    <ds:schemaRef ds:uri="http://schemas.microsoft.com/VisualStudio/2011/storyboarding/control"/>
  </ds:schemaRefs>
</ds:datastoreItem>
</file>

<file path=customXml/itemProps205.xml><?xml version="1.0" encoding="utf-8"?>
<ds:datastoreItem xmlns:ds="http://schemas.openxmlformats.org/officeDocument/2006/customXml" ds:itemID="{D337B5D4-A447-48DE-A661-8D84E4D2FC74}">
  <ds:schemaRefs>
    <ds:schemaRef ds:uri="http://schemas.microsoft.com/VisualStudio/2011/storyboarding/control"/>
  </ds:schemaRefs>
</ds:datastoreItem>
</file>

<file path=customXml/itemProps206.xml><?xml version="1.0" encoding="utf-8"?>
<ds:datastoreItem xmlns:ds="http://schemas.openxmlformats.org/officeDocument/2006/customXml" ds:itemID="{25736D2C-79C8-4427-BB90-B023094914E0}">
  <ds:schemaRefs>
    <ds:schemaRef ds:uri="http://schemas.microsoft.com/VisualStudio/2011/storyboarding/control"/>
  </ds:schemaRefs>
</ds:datastoreItem>
</file>

<file path=customXml/itemProps207.xml><?xml version="1.0" encoding="utf-8"?>
<ds:datastoreItem xmlns:ds="http://schemas.openxmlformats.org/officeDocument/2006/customXml" ds:itemID="{E8C7C1BE-A2D9-4DD9-B1E7-257C9C084458}">
  <ds:schemaRefs>
    <ds:schemaRef ds:uri="http://schemas.microsoft.com/VisualStudio/2011/storyboarding/control"/>
  </ds:schemaRefs>
</ds:datastoreItem>
</file>

<file path=customXml/itemProps208.xml><?xml version="1.0" encoding="utf-8"?>
<ds:datastoreItem xmlns:ds="http://schemas.openxmlformats.org/officeDocument/2006/customXml" ds:itemID="{8009D003-09CE-427B-B150-99D671A9E872}">
  <ds:schemaRefs>
    <ds:schemaRef ds:uri="http://schemas.microsoft.com/VisualStudio/2011/storyboarding/control"/>
  </ds:schemaRefs>
</ds:datastoreItem>
</file>

<file path=customXml/itemProps209.xml><?xml version="1.0" encoding="utf-8"?>
<ds:datastoreItem xmlns:ds="http://schemas.openxmlformats.org/officeDocument/2006/customXml" ds:itemID="{7ADCB113-39CF-4718-9305-E5927E6E4447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F29D43F0-6F60-40AD-9B84-AC572CB2C2E5}">
  <ds:schemaRefs>
    <ds:schemaRef ds:uri="http://schemas.microsoft.com/VisualStudio/2011/storyboarding/control"/>
  </ds:schemaRefs>
</ds:datastoreItem>
</file>

<file path=customXml/itemProps210.xml><?xml version="1.0" encoding="utf-8"?>
<ds:datastoreItem xmlns:ds="http://schemas.openxmlformats.org/officeDocument/2006/customXml" ds:itemID="{93E43CB0-277F-4F62-8526-E75E37FF1061}">
  <ds:schemaRefs>
    <ds:schemaRef ds:uri="http://schemas.microsoft.com/VisualStudio/2011/storyboarding/control"/>
  </ds:schemaRefs>
</ds:datastoreItem>
</file>

<file path=customXml/itemProps211.xml><?xml version="1.0" encoding="utf-8"?>
<ds:datastoreItem xmlns:ds="http://schemas.openxmlformats.org/officeDocument/2006/customXml" ds:itemID="{C778B2DD-10B7-461A-B1A9-D69BB5DD73F4}">
  <ds:schemaRefs>
    <ds:schemaRef ds:uri="http://schemas.microsoft.com/VisualStudio/2011/storyboarding/control"/>
  </ds:schemaRefs>
</ds:datastoreItem>
</file>

<file path=customXml/itemProps212.xml><?xml version="1.0" encoding="utf-8"?>
<ds:datastoreItem xmlns:ds="http://schemas.openxmlformats.org/officeDocument/2006/customXml" ds:itemID="{7F8553E5-9089-4119-BD35-1AC984F2CC84}">
  <ds:schemaRefs>
    <ds:schemaRef ds:uri="http://schemas.microsoft.com/VisualStudio/2011/storyboarding/control"/>
  </ds:schemaRefs>
</ds:datastoreItem>
</file>

<file path=customXml/itemProps213.xml><?xml version="1.0" encoding="utf-8"?>
<ds:datastoreItem xmlns:ds="http://schemas.openxmlformats.org/officeDocument/2006/customXml" ds:itemID="{BE4AEF04-38C5-4567-A41F-E009DD257A97}">
  <ds:schemaRefs>
    <ds:schemaRef ds:uri="http://schemas.microsoft.com/VisualStudio/2011/storyboarding/control"/>
  </ds:schemaRefs>
</ds:datastoreItem>
</file>

<file path=customXml/itemProps214.xml><?xml version="1.0" encoding="utf-8"?>
<ds:datastoreItem xmlns:ds="http://schemas.openxmlformats.org/officeDocument/2006/customXml" ds:itemID="{0E4BC4C0-8608-4B11-B384-D77BB7D938B8}">
  <ds:schemaRefs>
    <ds:schemaRef ds:uri="http://schemas.microsoft.com/VisualStudio/2011/storyboarding/control"/>
  </ds:schemaRefs>
</ds:datastoreItem>
</file>

<file path=customXml/itemProps215.xml><?xml version="1.0" encoding="utf-8"?>
<ds:datastoreItem xmlns:ds="http://schemas.openxmlformats.org/officeDocument/2006/customXml" ds:itemID="{6F970DA1-F522-49D5-8E82-2EC83AA393E2}">
  <ds:schemaRefs>
    <ds:schemaRef ds:uri="http://schemas.microsoft.com/VisualStudio/2011/storyboarding/control"/>
  </ds:schemaRefs>
</ds:datastoreItem>
</file>

<file path=customXml/itemProps216.xml><?xml version="1.0" encoding="utf-8"?>
<ds:datastoreItem xmlns:ds="http://schemas.openxmlformats.org/officeDocument/2006/customXml" ds:itemID="{3321920E-B939-4159-92C1-705113DCB7D8}">
  <ds:schemaRefs>
    <ds:schemaRef ds:uri="http://schemas.microsoft.com/VisualStudio/2011/storyboarding/control"/>
  </ds:schemaRefs>
</ds:datastoreItem>
</file>

<file path=customXml/itemProps217.xml><?xml version="1.0" encoding="utf-8"?>
<ds:datastoreItem xmlns:ds="http://schemas.openxmlformats.org/officeDocument/2006/customXml" ds:itemID="{25113236-6A0A-4399-869B-E61FD96AAF39}">
  <ds:schemaRefs>
    <ds:schemaRef ds:uri="http://schemas.microsoft.com/VisualStudio/2011/storyboarding/control"/>
  </ds:schemaRefs>
</ds:datastoreItem>
</file>

<file path=customXml/itemProps218.xml><?xml version="1.0" encoding="utf-8"?>
<ds:datastoreItem xmlns:ds="http://schemas.openxmlformats.org/officeDocument/2006/customXml" ds:itemID="{DB60CB4B-CBDE-4C08-99EE-C5B9556D33AC}">
  <ds:schemaRefs>
    <ds:schemaRef ds:uri="http://schemas.microsoft.com/VisualStudio/2011/storyboarding/control"/>
  </ds:schemaRefs>
</ds:datastoreItem>
</file>

<file path=customXml/itemProps219.xml><?xml version="1.0" encoding="utf-8"?>
<ds:datastoreItem xmlns:ds="http://schemas.openxmlformats.org/officeDocument/2006/customXml" ds:itemID="{90C979D3-C260-4986-A2A1-7FEEC3470D23}">
  <ds:schemaRefs>
    <ds:schemaRef ds:uri="http://schemas.microsoft.com/VisualStudio/2011/storyboarding/control"/>
  </ds:schemaRefs>
</ds:datastoreItem>
</file>

<file path=customXml/itemProps22.xml><?xml version="1.0" encoding="utf-8"?>
<ds:datastoreItem xmlns:ds="http://schemas.openxmlformats.org/officeDocument/2006/customXml" ds:itemID="{1A947D53-48A4-41BE-9C06-2274FCD9781E}">
  <ds:schemaRefs>
    <ds:schemaRef ds:uri="http://schemas.microsoft.com/VisualStudio/2011/storyboarding/control"/>
  </ds:schemaRefs>
</ds:datastoreItem>
</file>

<file path=customXml/itemProps220.xml><?xml version="1.0" encoding="utf-8"?>
<ds:datastoreItem xmlns:ds="http://schemas.openxmlformats.org/officeDocument/2006/customXml" ds:itemID="{3C0EB3D2-B3EB-4E9D-8D4D-A20C1EA8936C}">
  <ds:schemaRefs>
    <ds:schemaRef ds:uri="http://schemas.microsoft.com/VisualStudio/2011/storyboarding/control"/>
  </ds:schemaRefs>
</ds:datastoreItem>
</file>

<file path=customXml/itemProps221.xml><?xml version="1.0" encoding="utf-8"?>
<ds:datastoreItem xmlns:ds="http://schemas.openxmlformats.org/officeDocument/2006/customXml" ds:itemID="{F867504F-8C73-4D1C-9F96-6A0AAE36831C}">
  <ds:schemaRefs>
    <ds:schemaRef ds:uri="http://schemas.microsoft.com/VisualStudio/2011/storyboarding/control"/>
  </ds:schemaRefs>
</ds:datastoreItem>
</file>

<file path=customXml/itemProps222.xml><?xml version="1.0" encoding="utf-8"?>
<ds:datastoreItem xmlns:ds="http://schemas.openxmlformats.org/officeDocument/2006/customXml" ds:itemID="{AB3BDD1C-BDB6-44CC-BE6A-37DB3190D497}">
  <ds:schemaRefs>
    <ds:schemaRef ds:uri="http://schemas.microsoft.com/VisualStudio/2011/storyboarding/control"/>
  </ds:schemaRefs>
</ds:datastoreItem>
</file>

<file path=customXml/itemProps223.xml><?xml version="1.0" encoding="utf-8"?>
<ds:datastoreItem xmlns:ds="http://schemas.openxmlformats.org/officeDocument/2006/customXml" ds:itemID="{04C2F284-DC3A-44E3-B74D-40C10227A0DA}">
  <ds:schemaRefs>
    <ds:schemaRef ds:uri="http://schemas.microsoft.com/VisualStudio/2011/storyboarding/control"/>
  </ds:schemaRefs>
</ds:datastoreItem>
</file>

<file path=customXml/itemProps224.xml><?xml version="1.0" encoding="utf-8"?>
<ds:datastoreItem xmlns:ds="http://schemas.openxmlformats.org/officeDocument/2006/customXml" ds:itemID="{351BFF78-FBEB-43B8-9D7B-9A6BFFCE08BA}">
  <ds:schemaRefs>
    <ds:schemaRef ds:uri="http://schemas.microsoft.com/VisualStudio/2011/storyboarding/control"/>
  </ds:schemaRefs>
</ds:datastoreItem>
</file>

<file path=customXml/itemProps225.xml><?xml version="1.0" encoding="utf-8"?>
<ds:datastoreItem xmlns:ds="http://schemas.openxmlformats.org/officeDocument/2006/customXml" ds:itemID="{2A6A51A3-D4D0-4295-B14F-85D714C84C1C}">
  <ds:schemaRefs>
    <ds:schemaRef ds:uri="http://schemas.microsoft.com/VisualStudio/2011/storyboarding/control"/>
  </ds:schemaRefs>
</ds:datastoreItem>
</file>

<file path=customXml/itemProps226.xml><?xml version="1.0" encoding="utf-8"?>
<ds:datastoreItem xmlns:ds="http://schemas.openxmlformats.org/officeDocument/2006/customXml" ds:itemID="{8D44D1F0-9045-4355-AA71-A903A40E23C9}">
  <ds:schemaRefs>
    <ds:schemaRef ds:uri="http://schemas.microsoft.com/VisualStudio/2011/storyboarding/control"/>
  </ds:schemaRefs>
</ds:datastoreItem>
</file>

<file path=customXml/itemProps227.xml><?xml version="1.0" encoding="utf-8"?>
<ds:datastoreItem xmlns:ds="http://schemas.openxmlformats.org/officeDocument/2006/customXml" ds:itemID="{95AC8377-E7C4-459F-B953-B3312B1ECDEC}">
  <ds:schemaRefs>
    <ds:schemaRef ds:uri="http://schemas.microsoft.com/VisualStudio/2011/storyboarding/control"/>
  </ds:schemaRefs>
</ds:datastoreItem>
</file>

<file path=customXml/itemProps228.xml><?xml version="1.0" encoding="utf-8"?>
<ds:datastoreItem xmlns:ds="http://schemas.openxmlformats.org/officeDocument/2006/customXml" ds:itemID="{2ACA1D85-199D-416A-A191-DD036C7BE331}">
  <ds:schemaRefs>
    <ds:schemaRef ds:uri="http://schemas.microsoft.com/VisualStudio/2011/storyboarding/control"/>
  </ds:schemaRefs>
</ds:datastoreItem>
</file>

<file path=customXml/itemProps229.xml><?xml version="1.0" encoding="utf-8"?>
<ds:datastoreItem xmlns:ds="http://schemas.openxmlformats.org/officeDocument/2006/customXml" ds:itemID="{8D45EB15-DC6D-492A-9930-DA0CD9BC2F7C}">
  <ds:schemaRefs>
    <ds:schemaRef ds:uri="http://schemas.microsoft.com/VisualStudio/2011/storyboarding/control"/>
  </ds:schemaRefs>
</ds:datastoreItem>
</file>

<file path=customXml/itemProps23.xml><?xml version="1.0" encoding="utf-8"?>
<ds:datastoreItem xmlns:ds="http://schemas.openxmlformats.org/officeDocument/2006/customXml" ds:itemID="{0E9673AC-4404-4F1A-AE68-AECF357D559F}">
  <ds:schemaRefs>
    <ds:schemaRef ds:uri="http://schemas.microsoft.com/VisualStudio/2011/storyboarding/control"/>
  </ds:schemaRefs>
</ds:datastoreItem>
</file>

<file path=customXml/itemProps230.xml><?xml version="1.0" encoding="utf-8"?>
<ds:datastoreItem xmlns:ds="http://schemas.openxmlformats.org/officeDocument/2006/customXml" ds:itemID="{2FE16DE9-E9F6-48C7-8843-3CDF1D690C6F}">
  <ds:schemaRefs>
    <ds:schemaRef ds:uri="http://schemas.microsoft.com/VisualStudio/2011/storyboarding/control"/>
  </ds:schemaRefs>
</ds:datastoreItem>
</file>

<file path=customXml/itemProps231.xml><?xml version="1.0" encoding="utf-8"?>
<ds:datastoreItem xmlns:ds="http://schemas.openxmlformats.org/officeDocument/2006/customXml" ds:itemID="{09F859E3-C3CC-4E1B-9240-83B848B81142}">
  <ds:schemaRefs>
    <ds:schemaRef ds:uri="http://schemas.microsoft.com/VisualStudio/2011/storyboarding/control"/>
  </ds:schemaRefs>
</ds:datastoreItem>
</file>

<file path=customXml/itemProps232.xml><?xml version="1.0" encoding="utf-8"?>
<ds:datastoreItem xmlns:ds="http://schemas.openxmlformats.org/officeDocument/2006/customXml" ds:itemID="{06DFF0B1-8E29-442E-B4BC-2416A0226FB3}">
  <ds:schemaRefs>
    <ds:schemaRef ds:uri="http://schemas.microsoft.com/VisualStudio/2011/storyboarding/control"/>
  </ds:schemaRefs>
</ds:datastoreItem>
</file>

<file path=customXml/itemProps233.xml><?xml version="1.0" encoding="utf-8"?>
<ds:datastoreItem xmlns:ds="http://schemas.openxmlformats.org/officeDocument/2006/customXml" ds:itemID="{94F21029-A583-4062-8734-F06E7DE077F3}">
  <ds:schemaRefs>
    <ds:schemaRef ds:uri="http://schemas.microsoft.com/VisualStudio/2011/storyboarding/control"/>
  </ds:schemaRefs>
</ds:datastoreItem>
</file>

<file path=customXml/itemProps234.xml><?xml version="1.0" encoding="utf-8"?>
<ds:datastoreItem xmlns:ds="http://schemas.openxmlformats.org/officeDocument/2006/customXml" ds:itemID="{12140BF4-3850-491E-8705-3A4CEE307F93}">
  <ds:schemaRefs>
    <ds:schemaRef ds:uri="http://schemas.microsoft.com/VisualStudio/2011/storyboarding/control"/>
  </ds:schemaRefs>
</ds:datastoreItem>
</file>

<file path=customXml/itemProps235.xml><?xml version="1.0" encoding="utf-8"?>
<ds:datastoreItem xmlns:ds="http://schemas.openxmlformats.org/officeDocument/2006/customXml" ds:itemID="{ABF26DC6-00F9-449A-BC32-5AF25CACEB92}">
  <ds:schemaRefs>
    <ds:schemaRef ds:uri="http://schemas.microsoft.com/VisualStudio/2011/storyboarding/control"/>
  </ds:schemaRefs>
</ds:datastoreItem>
</file>

<file path=customXml/itemProps236.xml><?xml version="1.0" encoding="utf-8"?>
<ds:datastoreItem xmlns:ds="http://schemas.openxmlformats.org/officeDocument/2006/customXml" ds:itemID="{33CE6B38-CEF3-4671-AEC1-7E07B98153E0}">
  <ds:schemaRefs>
    <ds:schemaRef ds:uri="http://schemas.microsoft.com/VisualStudio/2011/storyboarding/control"/>
  </ds:schemaRefs>
</ds:datastoreItem>
</file>

<file path=customXml/itemProps237.xml><?xml version="1.0" encoding="utf-8"?>
<ds:datastoreItem xmlns:ds="http://schemas.openxmlformats.org/officeDocument/2006/customXml" ds:itemID="{2722E524-08E8-47D3-AACF-34C3FC5B9FC1}">
  <ds:schemaRefs>
    <ds:schemaRef ds:uri="http://schemas.microsoft.com/VisualStudio/2011/storyboarding/control"/>
  </ds:schemaRefs>
</ds:datastoreItem>
</file>

<file path=customXml/itemProps238.xml><?xml version="1.0" encoding="utf-8"?>
<ds:datastoreItem xmlns:ds="http://schemas.openxmlformats.org/officeDocument/2006/customXml" ds:itemID="{BC8541E5-70B7-4D9A-B038-92DF18A1EAA4}">
  <ds:schemaRefs>
    <ds:schemaRef ds:uri="http://schemas.microsoft.com/VisualStudio/2011/storyboarding/control"/>
  </ds:schemaRefs>
</ds:datastoreItem>
</file>

<file path=customXml/itemProps239.xml><?xml version="1.0" encoding="utf-8"?>
<ds:datastoreItem xmlns:ds="http://schemas.openxmlformats.org/officeDocument/2006/customXml" ds:itemID="{812FD38E-6E12-4506-B9A4-DB1A3EA47E5D}">
  <ds:schemaRefs>
    <ds:schemaRef ds:uri="http://schemas.microsoft.com/VisualStudio/2011/storyboarding/control"/>
  </ds:schemaRefs>
</ds:datastoreItem>
</file>

<file path=customXml/itemProps24.xml><?xml version="1.0" encoding="utf-8"?>
<ds:datastoreItem xmlns:ds="http://schemas.openxmlformats.org/officeDocument/2006/customXml" ds:itemID="{BDE714B9-073D-4059-800D-7B32981D1B76}">
  <ds:schemaRefs>
    <ds:schemaRef ds:uri="http://schemas.microsoft.com/VisualStudio/2011/storyboarding/control"/>
  </ds:schemaRefs>
</ds:datastoreItem>
</file>

<file path=customXml/itemProps240.xml><?xml version="1.0" encoding="utf-8"?>
<ds:datastoreItem xmlns:ds="http://schemas.openxmlformats.org/officeDocument/2006/customXml" ds:itemID="{80A28D19-5A2A-491E-A990-B5E8FD79D837}">
  <ds:schemaRefs>
    <ds:schemaRef ds:uri="http://schemas.microsoft.com/VisualStudio/2011/storyboarding/control"/>
  </ds:schemaRefs>
</ds:datastoreItem>
</file>

<file path=customXml/itemProps241.xml><?xml version="1.0" encoding="utf-8"?>
<ds:datastoreItem xmlns:ds="http://schemas.openxmlformats.org/officeDocument/2006/customXml" ds:itemID="{BF54D99F-DE2E-49C2-895B-3CD77FC59CD0}">
  <ds:schemaRefs>
    <ds:schemaRef ds:uri="http://schemas.microsoft.com/VisualStudio/2011/storyboarding/control"/>
  </ds:schemaRefs>
</ds:datastoreItem>
</file>

<file path=customXml/itemProps242.xml><?xml version="1.0" encoding="utf-8"?>
<ds:datastoreItem xmlns:ds="http://schemas.openxmlformats.org/officeDocument/2006/customXml" ds:itemID="{6148FC52-48BC-4BCF-9B08-4EF00A32B08F}">
  <ds:schemaRefs>
    <ds:schemaRef ds:uri="http://schemas.microsoft.com/VisualStudio/2011/storyboarding/control"/>
  </ds:schemaRefs>
</ds:datastoreItem>
</file>

<file path=customXml/itemProps243.xml><?xml version="1.0" encoding="utf-8"?>
<ds:datastoreItem xmlns:ds="http://schemas.openxmlformats.org/officeDocument/2006/customXml" ds:itemID="{1004F79E-CCE4-4064-A910-39BA171E8759}">
  <ds:schemaRefs>
    <ds:schemaRef ds:uri="http://schemas.microsoft.com/VisualStudio/2011/storyboarding/control"/>
  </ds:schemaRefs>
</ds:datastoreItem>
</file>

<file path=customXml/itemProps244.xml><?xml version="1.0" encoding="utf-8"?>
<ds:datastoreItem xmlns:ds="http://schemas.openxmlformats.org/officeDocument/2006/customXml" ds:itemID="{4A199558-2539-446D-BB83-AD23C62FE707}">
  <ds:schemaRefs>
    <ds:schemaRef ds:uri="http://schemas.microsoft.com/VisualStudio/2011/storyboarding/control"/>
  </ds:schemaRefs>
</ds:datastoreItem>
</file>

<file path=customXml/itemProps245.xml><?xml version="1.0" encoding="utf-8"?>
<ds:datastoreItem xmlns:ds="http://schemas.openxmlformats.org/officeDocument/2006/customXml" ds:itemID="{69E55714-AB97-4B4A-A0A9-209AD2D85670}">
  <ds:schemaRefs>
    <ds:schemaRef ds:uri="http://schemas.microsoft.com/VisualStudio/2011/storyboarding/control"/>
  </ds:schemaRefs>
</ds:datastoreItem>
</file>

<file path=customXml/itemProps246.xml><?xml version="1.0" encoding="utf-8"?>
<ds:datastoreItem xmlns:ds="http://schemas.openxmlformats.org/officeDocument/2006/customXml" ds:itemID="{97FCCB50-0369-41CD-961E-8B6E1237BA5F}">
  <ds:schemaRefs>
    <ds:schemaRef ds:uri="http://schemas.microsoft.com/VisualStudio/2011/storyboarding/control"/>
  </ds:schemaRefs>
</ds:datastoreItem>
</file>

<file path=customXml/itemProps247.xml><?xml version="1.0" encoding="utf-8"?>
<ds:datastoreItem xmlns:ds="http://schemas.openxmlformats.org/officeDocument/2006/customXml" ds:itemID="{F0380851-18DE-44F0-B941-C78768D4B3DC}">
  <ds:schemaRefs>
    <ds:schemaRef ds:uri="http://schemas.microsoft.com/VisualStudio/2011/storyboarding/control"/>
  </ds:schemaRefs>
</ds:datastoreItem>
</file>

<file path=customXml/itemProps248.xml><?xml version="1.0" encoding="utf-8"?>
<ds:datastoreItem xmlns:ds="http://schemas.openxmlformats.org/officeDocument/2006/customXml" ds:itemID="{006147C1-7A50-464E-81FC-6DFC86ACE929}">
  <ds:schemaRefs>
    <ds:schemaRef ds:uri="http://schemas.microsoft.com/VisualStudio/2011/storyboarding/control"/>
  </ds:schemaRefs>
</ds:datastoreItem>
</file>

<file path=customXml/itemProps249.xml><?xml version="1.0" encoding="utf-8"?>
<ds:datastoreItem xmlns:ds="http://schemas.openxmlformats.org/officeDocument/2006/customXml" ds:itemID="{83AA03F7-BFBD-4F17-90BF-C02013830332}">
  <ds:schemaRefs>
    <ds:schemaRef ds:uri="http://schemas.microsoft.com/VisualStudio/2011/storyboarding/control"/>
  </ds:schemaRefs>
</ds:datastoreItem>
</file>

<file path=customXml/itemProps25.xml><?xml version="1.0" encoding="utf-8"?>
<ds:datastoreItem xmlns:ds="http://schemas.openxmlformats.org/officeDocument/2006/customXml" ds:itemID="{FB0D1AED-5B81-4A1F-B709-C91981CCAFE9}">
  <ds:schemaRefs>
    <ds:schemaRef ds:uri="http://schemas.microsoft.com/VisualStudio/2011/storyboarding/control"/>
  </ds:schemaRefs>
</ds:datastoreItem>
</file>

<file path=customXml/itemProps250.xml><?xml version="1.0" encoding="utf-8"?>
<ds:datastoreItem xmlns:ds="http://schemas.openxmlformats.org/officeDocument/2006/customXml" ds:itemID="{B34F6B25-9FCC-416F-98ED-685EA5458BCF}">
  <ds:schemaRefs>
    <ds:schemaRef ds:uri="http://schemas.microsoft.com/VisualStudio/2011/storyboarding/control"/>
  </ds:schemaRefs>
</ds:datastoreItem>
</file>

<file path=customXml/itemProps251.xml><?xml version="1.0" encoding="utf-8"?>
<ds:datastoreItem xmlns:ds="http://schemas.openxmlformats.org/officeDocument/2006/customXml" ds:itemID="{2AB4B7CC-4381-4BF3-BF3C-09604027A2B4}">
  <ds:schemaRefs>
    <ds:schemaRef ds:uri="http://schemas.microsoft.com/VisualStudio/2011/storyboarding/control"/>
  </ds:schemaRefs>
</ds:datastoreItem>
</file>

<file path=customXml/itemProps252.xml><?xml version="1.0" encoding="utf-8"?>
<ds:datastoreItem xmlns:ds="http://schemas.openxmlformats.org/officeDocument/2006/customXml" ds:itemID="{5E46F688-F65C-4581-9C2A-9269A51D93B9}">
  <ds:schemaRefs>
    <ds:schemaRef ds:uri="http://schemas.microsoft.com/VisualStudio/2011/storyboarding/control"/>
  </ds:schemaRefs>
</ds:datastoreItem>
</file>

<file path=customXml/itemProps253.xml><?xml version="1.0" encoding="utf-8"?>
<ds:datastoreItem xmlns:ds="http://schemas.openxmlformats.org/officeDocument/2006/customXml" ds:itemID="{DD1908D3-B7D3-48C5-A542-D1048A6D6179}">
  <ds:schemaRefs>
    <ds:schemaRef ds:uri="http://schemas.microsoft.com/VisualStudio/2011/storyboarding/control"/>
  </ds:schemaRefs>
</ds:datastoreItem>
</file>

<file path=customXml/itemProps254.xml><?xml version="1.0" encoding="utf-8"?>
<ds:datastoreItem xmlns:ds="http://schemas.openxmlformats.org/officeDocument/2006/customXml" ds:itemID="{A1B9FEDB-FA70-4A27-AEF0-E47C3A424A6A}">
  <ds:schemaRefs>
    <ds:schemaRef ds:uri="http://schemas.microsoft.com/VisualStudio/2011/storyboarding/control"/>
  </ds:schemaRefs>
</ds:datastoreItem>
</file>

<file path=customXml/itemProps255.xml><?xml version="1.0" encoding="utf-8"?>
<ds:datastoreItem xmlns:ds="http://schemas.openxmlformats.org/officeDocument/2006/customXml" ds:itemID="{4BB6A7C0-966D-48FE-928F-1B452FD34E27}">
  <ds:schemaRefs>
    <ds:schemaRef ds:uri="http://schemas.microsoft.com/VisualStudio/2011/storyboarding/control"/>
  </ds:schemaRefs>
</ds:datastoreItem>
</file>

<file path=customXml/itemProps256.xml><?xml version="1.0" encoding="utf-8"?>
<ds:datastoreItem xmlns:ds="http://schemas.openxmlformats.org/officeDocument/2006/customXml" ds:itemID="{A2EDD5E8-B1E7-43FE-A0E0-221450481AB6}">
  <ds:schemaRefs>
    <ds:schemaRef ds:uri="http://schemas.microsoft.com/VisualStudio/2011/storyboarding/control"/>
  </ds:schemaRefs>
</ds:datastoreItem>
</file>

<file path=customXml/itemProps257.xml><?xml version="1.0" encoding="utf-8"?>
<ds:datastoreItem xmlns:ds="http://schemas.openxmlformats.org/officeDocument/2006/customXml" ds:itemID="{3B10F544-505B-4B86-BB4E-BCDEB92A00B4}">
  <ds:schemaRefs>
    <ds:schemaRef ds:uri="http://schemas.microsoft.com/VisualStudio/2011/storyboarding/control"/>
  </ds:schemaRefs>
</ds:datastoreItem>
</file>

<file path=customXml/itemProps258.xml><?xml version="1.0" encoding="utf-8"?>
<ds:datastoreItem xmlns:ds="http://schemas.openxmlformats.org/officeDocument/2006/customXml" ds:itemID="{B75D1B2E-72EC-445B-A9FD-1CCFDF1520A8}">
  <ds:schemaRefs>
    <ds:schemaRef ds:uri="http://schemas.microsoft.com/VisualStudio/2011/storyboarding/control"/>
  </ds:schemaRefs>
</ds:datastoreItem>
</file>

<file path=customXml/itemProps259.xml><?xml version="1.0" encoding="utf-8"?>
<ds:datastoreItem xmlns:ds="http://schemas.openxmlformats.org/officeDocument/2006/customXml" ds:itemID="{A8865A1C-B2B5-4F89-A8DB-A630D71AB4FC}">
  <ds:schemaRefs>
    <ds:schemaRef ds:uri="http://schemas.microsoft.com/VisualStudio/2011/storyboarding/control"/>
  </ds:schemaRefs>
</ds:datastoreItem>
</file>

<file path=customXml/itemProps26.xml><?xml version="1.0" encoding="utf-8"?>
<ds:datastoreItem xmlns:ds="http://schemas.openxmlformats.org/officeDocument/2006/customXml" ds:itemID="{612CD095-672C-452F-8B0F-988506274F3E}">
  <ds:schemaRefs>
    <ds:schemaRef ds:uri="http://schemas.microsoft.com/VisualStudio/2011/storyboarding/control"/>
  </ds:schemaRefs>
</ds:datastoreItem>
</file>

<file path=customXml/itemProps260.xml><?xml version="1.0" encoding="utf-8"?>
<ds:datastoreItem xmlns:ds="http://schemas.openxmlformats.org/officeDocument/2006/customXml" ds:itemID="{E0F85EF2-43E6-4E91-B447-305FFB6A7E08}">
  <ds:schemaRefs>
    <ds:schemaRef ds:uri="http://schemas.microsoft.com/VisualStudio/2011/storyboarding/control"/>
  </ds:schemaRefs>
</ds:datastoreItem>
</file>

<file path=customXml/itemProps261.xml><?xml version="1.0" encoding="utf-8"?>
<ds:datastoreItem xmlns:ds="http://schemas.openxmlformats.org/officeDocument/2006/customXml" ds:itemID="{79272599-9797-48AC-BF53-E06B243088E8}">
  <ds:schemaRefs>
    <ds:schemaRef ds:uri="http://schemas.microsoft.com/VisualStudio/2011/storyboarding/control"/>
  </ds:schemaRefs>
</ds:datastoreItem>
</file>

<file path=customXml/itemProps262.xml><?xml version="1.0" encoding="utf-8"?>
<ds:datastoreItem xmlns:ds="http://schemas.openxmlformats.org/officeDocument/2006/customXml" ds:itemID="{99CD8867-C30B-41FA-8F6B-CCAD90EF8CAB}">
  <ds:schemaRefs>
    <ds:schemaRef ds:uri="http://schemas.microsoft.com/VisualStudio/2011/storyboarding/control"/>
  </ds:schemaRefs>
</ds:datastoreItem>
</file>

<file path=customXml/itemProps263.xml><?xml version="1.0" encoding="utf-8"?>
<ds:datastoreItem xmlns:ds="http://schemas.openxmlformats.org/officeDocument/2006/customXml" ds:itemID="{46DFD0B2-9C55-4D26-80BA-ED4F1F9D137F}">
  <ds:schemaRefs>
    <ds:schemaRef ds:uri="http://schemas.microsoft.com/VisualStudio/2011/storyboarding/control"/>
  </ds:schemaRefs>
</ds:datastoreItem>
</file>

<file path=customXml/itemProps264.xml><?xml version="1.0" encoding="utf-8"?>
<ds:datastoreItem xmlns:ds="http://schemas.openxmlformats.org/officeDocument/2006/customXml" ds:itemID="{7ABA7DD0-27D0-40B8-BC21-A91DEB915281}">
  <ds:schemaRefs>
    <ds:schemaRef ds:uri="http://schemas.microsoft.com/VisualStudio/2011/storyboarding/control"/>
  </ds:schemaRefs>
</ds:datastoreItem>
</file>

<file path=customXml/itemProps265.xml><?xml version="1.0" encoding="utf-8"?>
<ds:datastoreItem xmlns:ds="http://schemas.openxmlformats.org/officeDocument/2006/customXml" ds:itemID="{5644D619-CFAD-4FB2-B8B8-F4C60E869469}">
  <ds:schemaRefs>
    <ds:schemaRef ds:uri="http://schemas.microsoft.com/VisualStudio/2011/storyboarding/control"/>
  </ds:schemaRefs>
</ds:datastoreItem>
</file>

<file path=customXml/itemProps266.xml><?xml version="1.0" encoding="utf-8"?>
<ds:datastoreItem xmlns:ds="http://schemas.openxmlformats.org/officeDocument/2006/customXml" ds:itemID="{7BD6B9C0-9C59-4369-BAA1-8168AB8A61C4}">
  <ds:schemaRefs>
    <ds:schemaRef ds:uri="http://schemas.microsoft.com/VisualStudio/2011/storyboarding/control"/>
  </ds:schemaRefs>
</ds:datastoreItem>
</file>

<file path=customXml/itemProps267.xml><?xml version="1.0" encoding="utf-8"?>
<ds:datastoreItem xmlns:ds="http://schemas.openxmlformats.org/officeDocument/2006/customXml" ds:itemID="{FDD44327-E6F4-4828-B251-9E1CAA530B55}">
  <ds:schemaRefs>
    <ds:schemaRef ds:uri="http://schemas.microsoft.com/VisualStudio/2011/storyboarding/control"/>
  </ds:schemaRefs>
</ds:datastoreItem>
</file>

<file path=customXml/itemProps268.xml><?xml version="1.0" encoding="utf-8"?>
<ds:datastoreItem xmlns:ds="http://schemas.openxmlformats.org/officeDocument/2006/customXml" ds:itemID="{23B47E1E-70E7-4A62-B431-804264A4D3D0}">
  <ds:schemaRefs>
    <ds:schemaRef ds:uri="http://schemas.microsoft.com/VisualStudio/2011/storyboarding/control"/>
  </ds:schemaRefs>
</ds:datastoreItem>
</file>

<file path=customXml/itemProps269.xml><?xml version="1.0" encoding="utf-8"?>
<ds:datastoreItem xmlns:ds="http://schemas.openxmlformats.org/officeDocument/2006/customXml" ds:itemID="{4906D8C2-6245-410F-93B3-B12B508021A2}">
  <ds:schemaRefs>
    <ds:schemaRef ds:uri="http://schemas.microsoft.com/VisualStudio/2011/storyboarding/control"/>
  </ds:schemaRefs>
</ds:datastoreItem>
</file>

<file path=customXml/itemProps27.xml><?xml version="1.0" encoding="utf-8"?>
<ds:datastoreItem xmlns:ds="http://schemas.openxmlformats.org/officeDocument/2006/customXml" ds:itemID="{9743ABA4-4F47-46F0-B896-69D4FC68E058}">
  <ds:schemaRefs>
    <ds:schemaRef ds:uri="http://schemas.microsoft.com/VisualStudio/2011/storyboarding/control"/>
  </ds:schemaRefs>
</ds:datastoreItem>
</file>

<file path=customXml/itemProps270.xml><?xml version="1.0" encoding="utf-8"?>
<ds:datastoreItem xmlns:ds="http://schemas.openxmlformats.org/officeDocument/2006/customXml" ds:itemID="{F4809ED5-BC9B-4BC7-A2DD-332C955D7353}">
  <ds:schemaRefs>
    <ds:schemaRef ds:uri="http://schemas.microsoft.com/VisualStudio/2011/storyboarding/control"/>
  </ds:schemaRefs>
</ds:datastoreItem>
</file>

<file path=customXml/itemProps271.xml><?xml version="1.0" encoding="utf-8"?>
<ds:datastoreItem xmlns:ds="http://schemas.openxmlformats.org/officeDocument/2006/customXml" ds:itemID="{B61F9F2E-9F51-4957-9C35-908F5051CE28}">
  <ds:schemaRefs>
    <ds:schemaRef ds:uri="http://schemas.microsoft.com/VisualStudio/2011/storyboarding/control"/>
  </ds:schemaRefs>
</ds:datastoreItem>
</file>

<file path=customXml/itemProps272.xml><?xml version="1.0" encoding="utf-8"?>
<ds:datastoreItem xmlns:ds="http://schemas.openxmlformats.org/officeDocument/2006/customXml" ds:itemID="{73C5DFF5-9A15-4A2F-BD1F-DAEB9E699587}">
  <ds:schemaRefs>
    <ds:schemaRef ds:uri="http://schemas.microsoft.com/VisualStudio/2011/storyboarding/control"/>
  </ds:schemaRefs>
</ds:datastoreItem>
</file>

<file path=customXml/itemProps273.xml><?xml version="1.0" encoding="utf-8"?>
<ds:datastoreItem xmlns:ds="http://schemas.openxmlformats.org/officeDocument/2006/customXml" ds:itemID="{B79C853A-8827-453B-A7A9-E8CA169B3835}">
  <ds:schemaRefs>
    <ds:schemaRef ds:uri="http://schemas.microsoft.com/VisualStudio/2011/storyboarding/control"/>
  </ds:schemaRefs>
</ds:datastoreItem>
</file>

<file path=customXml/itemProps274.xml><?xml version="1.0" encoding="utf-8"?>
<ds:datastoreItem xmlns:ds="http://schemas.openxmlformats.org/officeDocument/2006/customXml" ds:itemID="{9C3427A2-25F9-4F47-82BB-DC3A2D8E2B0E}">
  <ds:schemaRefs>
    <ds:schemaRef ds:uri="http://schemas.microsoft.com/VisualStudio/2011/storyboarding/control"/>
  </ds:schemaRefs>
</ds:datastoreItem>
</file>

<file path=customXml/itemProps275.xml><?xml version="1.0" encoding="utf-8"?>
<ds:datastoreItem xmlns:ds="http://schemas.openxmlformats.org/officeDocument/2006/customXml" ds:itemID="{893D133A-236C-4618-BBD8-C2978521AA57}">
  <ds:schemaRefs>
    <ds:schemaRef ds:uri="http://schemas.microsoft.com/VisualStudio/2011/storyboarding/control"/>
  </ds:schemaRefs>
</ds:datastoreItem>
</file>

<file path=customXml/itemProps276.xml><?xml version="1.0" encoding="utf-8"?>
<ds:datastoreItem xmlns:ds="http://schemas.openxmlformats.org/officeDocument/2006/customXml" ds:itemID="{ED9CFF47-04B9-47C6-9434-42C341A1DE25}">
  <ds:schemaRefs>
    <ds:schemaRef ds:uri="http://schemas.microsoft.com/VisualStudio/2011/storyboarding/control"/>
  </ds:schemaRefs>
</ds:datastoreItem>
</file>

<file path=customXml/itemProps277.xml><?xml version="1.0" encoding="utf-8"?>
<ds:datastoreItem xmlns:ds="http://schemas.openxmlformats.org/officeDocument/2006/customXml" ds:itemID="{DF9F693C-402F-4708-9C2A-AC0094CFE7FF}">
  <ds:schemaRefs>
    <ds:schemaRef ds:uri="http://schemas.microsoft.com/VisualStudio/2011/storyboarding/control"/>
  </ds:schemaRefs>
</ds:datastoreItem>
</file>

<file path=customXml/itemProps278.xml><?xml version="1.0" encoding="utf-8"?>
<ds:datastoreItem xmlns:ds="http://schemas.openxmlformats.org/officeDocument/2006/customXml" ds:itemID="{629A0B5B-E0DB-4D6D-A76A-F6D888C2F495}">
  <ds:schemaRefs>
    <ds:schemaRef ds:uri="http://schemas.microsoft.com/VisualStudio/2011/storyboarding/control"/>
  </ds:schemaRefs>
</ds:datastoreItem>
</file>

<file path=customXml/itemProps279.xml><?xml version="1.0" encoding="utf-8"?>
<ds:datastoreItem xmlns:ds="http://schemas.openxmlformats.org/officeDocument/2006/customXml" ds:itemID="{97701FB0-6561-496F-A2D0-1F1A09F5E40B}">
  <ds:schemaRefs>
    <ds:schemaRef ds:uri="http://schemas.microsoft.com/VisualStudio/2011/storyboarding/control"/>
  </ds:schemaRefs>
</ds:datastoreItem>
</file>

<file path=customXml/itemProps28.xml><?xml version="1.0" encoding="utf-8"?>
<ds:datastoreItem xmlns:ds="http://schemas.openxmlformats.org/officeDocument/2006/customXml" ds:itemID="{DCA59E43-5468-4F12-BF21-AE263938F9E9}">
  <ds:schemaRefs>
    <ds:schemaRef ds:uri="http://schemas.microsoft.com/VisualStudio/2011/storyboarding/control"/>
  </ds:schemaRefs>
</ds:datastoreItem>
</file>

<file path=customXml/itemProps280.xml><?xml version="1.0" encoding="utf-8"?>
<ds:datastoreItem xmlns:ds="http://schemas.openxmlformats.org/officeDocument/2006/customXml" ds:itemID="{FF524282-3A5B-4B5E-9AA8-EFA6DE601BBA}">
  <ds:schemaRefs>
    <ds:schemaRef ds:uri="http://schemas.microsoft.com/VisualStudio/2011/storyboarding/control"/>
  </ds:schemaRefs>
</ds:datastoreItem>
</file>

<file path=customXml/itemProps281.xml><?xml version="1.0" encoding="utf-8"?>
<ds:datastoreItem xmlns:ds="http://schemas.openxmlformats.org/officeDocument/2006/customXml" ds:itemID="{1B6C141D-D6FF-4B58-9039-0464F818F3F4}">
  <ds:schemaRefs>
    <ds:schemaRef ds:uri="http://schemas.microsoft.com/VisualStudio/2011/storyboarding/control"/>
  </ds:schemaRefs>
</ds:datastoreItem>
</file>

<file path=customXml/itemProps282.xml><?xml version="1.0" encoding="utf-8"?>
<ds:datastoreItem xmlns:ds="http://schemas.openxmlformats.org/officeDocument/2006/customXml" ds:itemID="{C8D56F7D-DD51-42B7-8A4D-1EF52BA1BBB4}">
  <ds:schemaRefs>
    <ds:schemaRef ds:uri="http://schemas.microsoft.com/VisualStudio/2011/storyboarding/control"/>
  </ds:schemaRefs>
</ds:datastoreItem>
</file>

<file path=customXml/itemProps283.xml><?xml version="1.0" encoding="utf-8"?>
<ds:datastoreItem xmlns:ds="http://schemas.openxmlformats.org/officeDocument/2006/customXml" ds:itemID="{6FB38322-F1DC-44D8-B439-040F89F0221A}">
  <ds:schemaRefs>
    <ds:schemaRef ds:uri="http://schemas.microsoft.com/VisualStudio/2011/storyboarding/control"/>
  </ds:schemaRefs>
</ds:datastoreItem>
</file>

<file path=customXml/itemProps284.xml><?xml version="1.0" encoding="utf-8"?>
<ds:datastoreItem xmlns:ds="http://schemas.openxmlformats.org/officeDocument/2006/customXml" ds:itemID="{7A79646B-A178-4462-BF2E-5C0778572DF5}">
  <ds:schemaRefs>
    <ds:schemaRef ds:uri="http://schemas.microsoft.com/VisualStudio/2011/storyboarding/control"/>
  </ds:schemaRefs>
</ds:datastoreItem>
</file>

<file path=customXml/itemProps285.xml><?xml version="1.0" encoding="utf-8"?>
<ds:datastoreItem xmlns:ds="http://schemas.openxmlformats.org/officeDocument/2006/customXml" ds:itemID="{A36731A7-3F9D-407A-9329-5895AB75AF55}">
  <ds:schemaRefs>
    <ds:schemaRef ds:uri="http://schemas.microsoft.com/VisualStudio/2011/storyboarding/control"/>
  </ds:schemaRefs>
</ds:datastoreItem>
</file>

<file path=customXml/itemProps286.xml><?xml version="1.0" encoding="utf-8"?>
<ds:datastoreItem xmlns:ds="http://schemas.openxmlformats.org/officeDocument/2006/customXml" ds:itemID="{8ED6C421-B89B-4EAB-8042-DBCC6A845C19}">
  <ds:schemaRefs>
    <ds:schemaRef ds:uri="http://schemas.microsoft.com/VisualStudio/2011/storyboarding/control"/>
  </ds:schemaRefs>
</ds:datastoreItem>
</file>

<file path=customXml/itemProps287.xml><?xml version="1.0" encoding="utf-8"?>
<ds:datastoreItem xmlns:ds="http://schemas.openxmlformats.org/officeDocument/2006/customXml" ds:itemID="{A72FC150-9BC9-4A6C-9438-10741EEA6D93}">
  <ds:schemaRefs>
    <ds:schemaRef ds:uri="http://schemas.microsoft.com/VisualStudio/2011/storyboarding/control"/>
  </ds:schemaRefs>
</ds:datastoreItem>
</file>

<file path=customXml/itemProps288.xml><?xml version="1.0" encoding="utf-8"?>
<ds:datastoreItem xmlns:ds="http://schemas.openxmlformats.org/officeDocument/2006/customXml" ds:itemID="{D6E84727-0CDC-4BAC-AD78-71EB5012353D}">
  <ds:schemaRefs>
    <ds:schemaRef ds:uri="http://schemas.microsoft.com/VisualStudio/2011/storyboarding/control"/>
  </ds:schemaRefs>
</ds:datastoreItem>
</file>

<file path=customXml/itemProps289.xml><?xml version="1.0" encoding="utf-8"?>
<ds:datastoreItem xmlns:ds="http://schemas.openxmlformats.org/officeDocument/2006/customXml" ds:itemID="{AEEA393D-30F5-4AF5-8279-2234039E869C}">
  <ds:schemaRefs>
    <ds:schemaRef ds:uri="http://schemas.microsoft.com/VisualStudio/2011/storyboarding/control"/>
  </ds:schemaRefs>
</ds:datastoreItem>
</file>

<file path=customXml/itemProps29.xml><?xml version="1.0" encoding="utf-8"?>
<ds:datastoreItem xmlns:ds="http://schemas.openxmlformats.org/officeDocument/2006/customXml" ds:itemID="{E1AA1175-4CAA-473F-B9A8-5E48B1D999B1}">
  <ds:schemaRefs>
    <ds:schemaRef ds:uri="http://schemas.microsoft.com/VisualStudio/2011/storyboarding/control"/>
  </ds:schemaRefs>
</ds:datastoreItem>
</file>

<file path=customXml/itemProps290.xml><?xml version="1.0" encoding="utf-8"?>
<ds:datastoreItem xmlns:ds="http://schemas.openxmlformats.org/officeDocument/2006/customXml" ds:itemID="{8F50BBA4-CC19-49DD-9A4B-63B35B30566E}">
  <ds:schemaRefs>
    <ds:schemaRef ds:uri="http://schemas.microsoft.com/VisualStudio/2011/storyboarding/control"/>
  </ds:schemaRefs>
</ds:datastoreItem>
</file>

<file path=customXml/itemProps291.xml><?xml version="1.0" encoding="utf-8"?>
<ds:datastoreItem xmlns:ds="http://schemas.openxmlformats.org/officeDocument/2006/customXml" ds:itemID="{ABE2B602-0C98-4C42-9D9C-58DDF75E2BC6}">
  <ds:schemaRefs>
    <ds:schemaRef ds:uri="http://schemas.microsoft.com/VisualStudio/2011/storyboarding/control"/>
  </ds:schemaRefs>
</ds:datastoreItem>
</file>

<file path=customXml/itemProps292.xml><?xml version="1.0" encoding="utf-8"?>
<ds:datastoreItem xmlns:ds="http://schemas.openxmlformats.org/officeDocument/2006/customXml" ds:itemID="{3D83D0E9-BC8A-4017-BBF3-A3B8D67E0C67}">
  <ds:schemaRefs>
    <ds:schemaRef ds:uri="http://schemas.microsoft.com/VisualStudio/2011/storyboarding/control"/>
  </ds:schemaRefs>
</ds:datastoreItem>
</file>

<file path=customXml/itemProps293.xml><?xml version="1.0" encoding="utf-8"?>
<ds:datastoreItem xmlns:ds="http://schemas.openxmlformats.org/officeDocument/2006/customXml" ds:itemID="{085B6D42-33B0-4DE6-A8ED-37F26B95C591}">
  <ds:schemaRefs>
    <ds:schemaRef ds:uri="http://schemas.microsoft.com/VisualStudio/2011/storyboarding/control"/>
  </ds:schemaRefs>
</ds:datastoreItem>
</file>

<file path=customXml/itemProps294.xml><?xml version="1.0" encoding="utf-8"?>
<ds:datastoreItem xmlns:ds="http://schemas.openxmlformats.org/officeDocument/2006/customXml" ds:itemID="{B8D970D5-D9BB-498D-8436-B36EF8767D18}">
  <ds:schemaRefs>
    <ds:schemaRef ds:uri="http://schemas.microsoft.com/VisualStudio/2011/storyboarding/control"/>
  </ds:schemaRefs>
</ds:datastoreItem>
</file>

<file path=customXml/itemProps295.xml><?xml version="1.0" encoding="utf-8"?>
<ds:datastoreItem xmlns:ds="http://schemas.openxmlformats.org/officeDocument/2006/customXml" ds:itemID="{ED06D369-C1C6-43A3-94F8-5AA03204FE9B}">
  <ds:schemaRefs>
    <ds:schemaRef ds:uri="http://schemas.microsoft.com/VisualStudio/2011/storyboarding/control"/>
  </ds:schemaRefs>
</ds:datastoreItem>
</file>

<file path=customXml/itemProps296.xml><?xml version="1.0" encoding="utf-8"?>
<ds:datastoreItem xmlns:ds="http://schemas.openxmlformats.org/officeDocument/2006/customXml" ds:itemID="{890F1BBF-E92D-4426-82F6-D213675EFE2E}">
  <ds:schemaRefs>
    <ds:schemaRef ds:uri="http://schemas.microsoft.com/VisualStudio/2011/storyboarding/control"/>
  </ds:schemaRefs>
</ds:datastoreItem>
</file>

<file path=customXml/itemProps297.xml><?xml version="1.0" encoding="utf-8"?>
<ds:datastoreItem xmlns:ds="http://schemas.openxmlformats.org/officeDocument/2006/customXml" ds:itemID="{48036FA4-F2C1-4048-A7BD-A0067B0ABAE1}">
  <ds:schemaRefs>
    <ds:schemaRef ds:uri="http://schemas.microsoft.com/VisualStudio/2011/storyboarding/control"/>
  </ds:schemaRefs>
</ds:datastoreItem>
</file>

<file path=customXml/itemProps298.xml><?xml version="1.0" encoding="utf-8"?>
<ds:datastoreItem xmlns:ds="http://schemas.openxmlformats.org/officeDocument/2006/customXml" ds:itemID="{CF7707BA-8F93-4B14-A1BA-FEFE954692BD}">
  <ds:schemaRefs>
    <ds:schemaRef ds:uri="http://schemas.microsoft.com/VisualStudio/2011/storyboarding/control"/>
  </ds:schemaRefs>
</ds:datastoreItem>
</file>

<file path=customXml/itemProps299.xml><?xml version="1.0" encoding="utf-8"?>
<ds:datastoreItem xmlns:ds="http://schemas.openxmlformats.org/officeDocument/2006/customXml" ds:itemID="{BAF9A8F9-8838-40E4-B8EE-8FC16ED0279F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E56F7651-EF9D-43F9-B736-0CD5897B8B05}">
  <ds:schemaRefs>
    <ds:schemaRef ds:uri="http://schemas.microsoft.com/VisualStudio/2011/storyboarding/control"/>
  </ds:schemaRefs>
</ds:datastoreItem>
</file>

<file path=customXml/itemProps30.xml><?xml version="1.0" encoding="utf-8"?>
<ds:datastoreItem xmlns:ds="http://schemas.openxmlformats.org/officeDocument/2006/customXml" ds:itemID="{7A423EF3-8497-42C2-B92F-01976B60F843}">
  <ds:schemaRefs>
    <ds:schemaRef ds:uri="http://schemas.microsoft.com/VisualStudio/2011/storyboarding/control"/>
  </ds:schemaRefs>
</ds:datastoreItem>
</file>

<file path=customXml/itemProps300.xml><?xml version="1.0" encoding="utf-8"?>
<ds:datastoreItem xmlns:ds="http://schemas.openxmlformats.org/officeDocument/2006/customXml" ds:itemID="{994E1BB1-7268-4E62-A29D-20B16D64FFE6}">
  <ds:schemaRefs>
    <ds:schemaRef ds:uri="http://schemas.microsoft.com/VisualStudio/2011/storyboarding/control"/>
  </ds:schemaRefs>
</ds:datastoreItem>
</file>

<file path=customXml/itemProps301.xml><?xml version="1.0" encoding="utf-8"?>
<ds:datastoreItem xmlns:ds="http://schemas.openxmlformats.org/officeDocument/2006/customXml" ds:itemID="{CA009C28-972F-4364-B5C8-862718B3F6D8}">
  <ds:schemaRefs>
    <ds:schemaRef ds:uri="http://schemas.microsoft.com/VisualStudio/2011/storyboarding/control"/>
  </ds:schemaRefs>
</ds:datastoreItem>
</file>

<file path=customXml/itemProps302.xml><?xml version="1.0" encoding="utf-8"?>
<ds:datastoreItem xmlns:ds="http://schemas.openxmlformats.org/officeDocument/2006/customXml" ds:itemID="{1AADC796-EC00-4BAB-B46B-F90D48FC4294}">
  <ds:schemaRefs>
    <ds:schemaRef ds:uri="http://schemas.microsoft.com/VisualStudio/2011/storyboarding/control"/>
  </ds:schemaRefs>
</ds:datastoreItem>
</file>

<file path=customXml/itemProps303.xml><?xml version="1.0" encoding="utf-8"?>
<ds:datastoreItem xmlns:ds="http://schemas.openxmlformats.org/officeDocument/2006/customXml" ds:itemID="{0FB9831F-BD8E-4F84-8F39-D6542A040E94}">
  <ds:schemaRefs>
    <ds:schemaRef ds:uri="http://schemas.microsoft.com/VisualStudio/2011/storyboarding/control"/>
  </ds:schemaRefs>
</ds:datastoreItem>
</file>

<file path=customXml/itemProps304.xml><?xml version="1.0" encoding="utf-8"?>
<ds:datastoreItem xmlns:ds="http://schemas.openxmlformats.org/officeDocument/2006/customXml" ds:itemID="{948AAAE3-CB29-4094-889A-46A947A15763}">
  <ds:schemaRefs>
    <ds:schemaRef ds:uri="http://schemas.microsoft.com/VisualStudio/2011/storyboarding/control"/>
  </ds:schemaRefs>
</ds:datastoreItem>
</file>

<file path=customXml/itemProps305.xml><?xml version="1.0" encoding="utf-8"?>
<ds:datastoreItem xmlns:ds="http://schemas.openxmlformats.org/officeDocument/2006/customXml" ds:itemID="{8951BF4F-4786-478F-B3E3-0D5C159AB54D}">
  <ds:schemaRefs>
    <ds:schemaRef ds:uri="http://schemas.microsoft.com/VisualStudio/2011/storyboarding/control"/>
  </ds:schemaRefs>
</ds:datastoreItem>
</file>

<file path=customXml/itemProps306.xml><?xml version="1.0" encoding="utf-8"?>
<ds:datastoreItem xmlns:ds="http://schemas.openxmlformats.org/officeDocument/2006/customXml" ds:itemID="{5E24D807-5DE6-4A42-9B41-01206A0AA2F9}">
  <ds:schemaRefs>
    <ds:schemaRef ds:uri="http://schemas.microsoft.com/VisualStudio/2011/storyboarding/control"/>
  </ds:schemaRefs>
</ds:datastoreItem>
</file>

<file path=customXml/itemProps307.xml><?xml version="1.0" encoding="utf-8"?>
<ds:datastoreItem xmlns:ds="http://schemas.openxmlformats.org/officeDocument/2006/customXml" ds:itemID="{9E6CFC6D-1B7A-4BBD-9F9D-57488A37E726}">
  <ds:schemaRefs>
    <ds:schemaRef ds:uri="http://schemas.microsoft.com/VisualStudio/2011/storyboarding/control"/>
  </ds:schemaRefs>
</ds:datastoreItem>
</file>

<file path=customXml/itemProps308.xml><?xml version="1.0" encoding="utf-8"?>
<ds:datastoreItem xmlns:ds="http://schemas.openxmlformats.org/officeDocument/2006/customXml" ds:itemID="{D5912D40-0FF7-47A5-90E8-E6BA9D559D95}">
  <ds:schemaRefs>
    <ds:schemaRef ds:uri="http://schemas.microsoft.com/VisualStudio/2011/storyboarding/control"/>
  </ds:schemaRefs>
</ds:datastoreItem>
</file>

<file path=customXml/itemProps309.xml><?xml version="1.0" encoding="utf-8"?>
<ds:datastoreItem xmlns:ds="http://schemas.openxmlformats.org/officeDocument/2006/customXml" ds:itemID="{B6FB14F0-10CE-48DB-B50F-01171760B010}">
  <ds:schemaRefs>
    <ds:schemaRef ds:uri="http://schemas.microsoft.com/VisualStudio/2011/storyboarding/control"/>
  </ds:schemaRefs>
</ds:datastoreItem>
</file>

<file path=customXml/itemProps31.xml><?xml version="1.0" encoding="utf-8"?>
<ds:datastoreItem xmlns:ds="http://schemas.openxmlformats.org/officeDocument/2006/customXml" ds:itemID="{2C738797-E647-497A-BFDA-23096AAEE9A3}">
  <ds:schemaRefs>
    <ds:schemaRef ds:uri="http://schemas.microsoft.com/VisualStudio/2011/storyboarding/control"/>
  </ds:schemaRefs>
</ds:datastoreItem>
</file>

<file path=customXml/itemProps310.xml><?xml version="1.0" encoding="utf-8"?>
<ds:datastoreItem xmlns:ds="http://schemas.openxmlformats.org/officeDocument/2006/customXml" ds:itemID="{7BCB9091-3BB4-4A06-AEED-3B3F15F593C6}">
  <ds:schemaRefs>
    <ds:schemaRef ds:uri="http://schemas.microsoft.com/VisualStudio/2011/storyboarding/control"/>
  </ds:schemaRefs>
</ds:datastoreItem>
</file>

<file path=customXml/itemProps311.xml><?xml version="1.0" encoding="utf-8"?>
<ds:datastoreItem xmlns:ds="http://schemas.openxmlformats.org/officeDocument/2006/customXml" ds:itemID="{B243D9A9-3507-410F-95A9-AEB177B964E9}">
  <ds:schemaRefs>
    <ds:schemaRef ds:uri="http://schemas.microsoft.com/VisualStudio/2011/storyboarding/control"/>
  </ds:schemaRefs>
</ds:datastoreItem>
</file>

<file path=customXml/itemProps312.xml><?xml version="1.0" encoding="utf-8"?>
<ds:datastoreItem xmlns:ds="http://schemas.openxmlformats.org/officeDocument/2006/customXml" ds:itemID="{0EB3DE8A-60BA-48F0-93CC-9A754B4A9D42}">
  <ds:schemaRefs>
    <ds:schemaRef ds:uri="http://schemas.microsoft.com/VisualStudio/2011/storyboarding/control"/>
  </ds:schemaRefs>
</ds:datastoreItem>
</file>

<file path=customXml/itemProps313.xml><?xml version="1.0" encoding="utf-8"?>
<ds:datastoreItem xmlns:ds="http://schemas.openxmlformats.org/officeDocument/2006/customXml" ds:itemID="{ED2EC9D3-1F35-4E9F-8132-C899B535A28C}">
  <ds:schemaRefs>
    <ds:schemaRef ds:uri="http://schemas.microsoft.com/VisualStudio/2011/storyboarding/control"/>
  </ds:schemaRefs>
</ds:datastoreItem>
</file>

<file path=customXml/itemProps314.xml><?xml version="1.0" encoding="utf-8"?>
<ds:datastoreItem xmlns:ds="http://schemas.openxmlformats.org/officeDocument/2006/customXml" ds:itemID="{368B1D90-3428-48B7-B463-A5BC168EB998}">
  <ds:schemaRefs>
    <ds:schemaRef ds:uri="http://schemas.microsoft.com/VisualStudio/2011/storyboarding/control"/>
  </ds:schemaRefs>
</ds:datastoreItem>
</file>

<file path=customXml/itemProps315.xml><?xml version="1.0" encoding="utf-8"?>
<ds:datastoreItem xmlns:ds="http://schemas.openxmlformats.org/officeDocument/2006/customXml" ds:itemID="{7148B736-D779-4B6D-96E8-3429FA503D13}">
  <ds:schemaRefs>
    <ds:schemaRef ds:uri="http://schemas.microsoft.com/VisualStudio/2011/storyboarding/control"/>
  </ds:schemaRefs>
</ds:datastoreItem>
</file>

<file path=customXml/itemProps316.xml><?xml version="1.0" encoding="utf-8"?>
<ds:datastoreItem xmlns:ds="http://schemas.openxmlformats.org/officeDocument/2006/customXml" ds:itemID="{62E6A4E6-6CBB-4434-A381-A84F2D370A1D}">
  <ds:schemaRefs>
    <ds:schemaRef ds:uri="http://schemas.microsoft.com/VisualStudio/2011/storyboarding/control"/>
  </ds:schemaRefs>
</ds:datastoreItem>
</file>

<file path=customXml/itemProps317.xml><?xml version="1.0" encoding="utf-8"?>
<ds:datastoreItem xmlns:ds="http://schemas.openxmlformats.org/officeDocument/2006/customXml" ds:itemID="{4D198DFA-7061-43D8-8D57-773D094C8C9A}">
  <ds:schemaRefs>
    <ds:schemaRef ds:uri="http://schemas.microsoft.com/VisualStudio/2011/storyboarding/control"/>
  </ds:schemaRefs>
</ds:datastoreItem>
</file>

<file path=customXml/itemProps318.xml><?xml version="1.0" encoding="utf-8"?>
<ds:datastoreItem xmlns:ds="http://schemas.openxmlformats.org/officeDocument/2006/customXml" ds:itemID="{91CCB9B3-FFE8-4E99-B968-DE3DC36AF32F}">
  <ds:schemaRefs>
    <ds:schemaRef ds:uri="http://schemas.microsoft.com/VisualStudio/2011/storyboarding/control"/>
  </ds:schemaRefs>
</ds:datastoreItem>
</file>

<file path=customXml/itemProps319.xml><?xml version="1.0" encoding="utf-8"?>
<ds:datastoreItem xmlns:ds="http://schemas.openxmlformats.org/officeDocument/2006/customXml" ds:itemID="{B7FFB4FE-E704-427E-8E26-160F05095F3A}">
  <ds:schemaRefs>
    <ds:schemaRef ds:uri="http://schemas.microsoft.com/VisualStudio/2011/storyboarding/control"/>
  </ds:schemaRefs>
</ds:datastoreItem>
</file>

<file path=customXml/itemProps32.xml><?xml version="1.0" encoding="utf-8"?>
<ds:datastoreItem xmlns:ds="http://schemas.openxmlformats.org/officeDocument/2006/customXml" ds:itemID="{242570AA-D216-4CF3-97A4-5F97A0F3A9AA}">
  <ds:schemaRefs>
    <ds:schemaRef ds:uri="http://schemas.microsoft.com/VisualStudio/2011/storyboarding/control"/>
  </ds:schemaRefs>
</ds:datastoreItem>
</file>

<file path=customXml/itemProps320.xml><?xml version="1.0" encoding="utf-8"?>
<ds:datastoreItem xmlns:ds="http://schemas.openxmlformats.org/officeDocument/2006/customXml" ds:itemID="{FA2C62F1-9361-4AD7-8001-20E2DBAD5BC8}">
  <ds:schemaRefs>
    <ds:schemaRef ds:uri="http://schemas.microsoft.com/VisualStudio/2011/storyboarding/control"/>
  </ds:schemaRefs>
</ds:datastoreItem>
</file>

<file path=customXml/itemProps321.xml><?xml version="1.0" encoding="utf-8"?>
<ds:datastoreItem xmlns:ds="http://schemas.openxmlformats.org/officeDocument/2006/customXml" ds:itemID="{C389D814-4476-45DC-977A-92A353B9B1AC}">
  <ds:schemaRefs>
    <ds:schemaRef ds:uri="http://schemas.microsoft.com/VisualStudio/2011/storyboarding/control"/>
  </ds:schemaRefs>
</ds:datastoreItem>
</file>

<file path=customXml/itemProps322.xml><?xml version="1.0" encoding="utf-8"?>
<ds:datastoreItem xmlns:ds="http://schemas.openxmlformats.org/officeDocument/2006/customXml" ds:itemID="{1D26CAE1-F291-454A-91F5-A33C2B5B4E03}">
  <ds:schemaRefs>
    <ds:schemaRef ds:uri="http://schemas.microsoft.com/VisualStudio/2011/storyboarding/control"/>
  </ds:schemaRefs>
</ds:datastoreItem>
</file>

<file path=customXml/itemProps323.xml><?xml version="1.0" encoding="utf-8"?>
<ds:datastoreItem xmlns:ds="http://schemas.openxmlformats.org/officeDocument/2006/customXml" ds:itemID="{9484FDE1-D3CF-4705-92E1-D29686CD0A93}">
  <ds:schemaRefs>
    <ds:schemaRef ds:uri="http://schemas.microsoft.com/VisualStudio/2011/storyboarding/control"/>
  </ds:schemaRefs>
</ds:datastoreItem>
</file>

<file path=customXml/itemProps324.xml><?xml version="1.0" encoding="utf-8"?>
<ds:datastoreItem xmlns:ds="http://schemas.openxmlformats.org/officeDocument/2006/customXml" ds:itemID="{24BC3067-1A98-4A6A-9C4D-DB5CFE531BC0}">
  <ds:schemaRefs>
    <ds:schemaRef ds:uri="http://schemas.microsoft.com/VisualStudio/2011/storyboarding/control"/>
  </ds:schemaRefs>
</ds:datastoreItem>
</file>

<file path=customXml/itemProps325.xml><?xml version="1.0" encoding="utf-8"?>
<ds:datastoreItem xmlns:ds="http://schemas.openxmlformats.org/officeDocument/2006/customXml" ds:itemID="{717C2D52-8938-48CD-A352-46A25F0A68B5}">
  <ds:schemaRefs>
    <ds:schemaRef ds:uri="http://schemas.microsoft.com/VisualStudio/2011/storyboarding/control"/>
  </ds:schemaRefs>
</ds:datastoreItem>
</file>

<file path=customXml/itemProps326.xml><?xml version="1.0" encoding="utf-8"?>
<ds:datastoreItem xmlns:ds="http://schemas.openxmlformats.org/officeDocument/2006/customXml" ds:itemID="{CE06A223-CCB3-4FE1-86B9-22AC957B0AA3}">
  <ds:schemaRefs>
    <ds:schemaRef ds:uri="http://schemas.microsoft.com/VisualStudio/2011/storyboarding/control"/>
  </ds:schemaRefs>
</ds:datastoreItem>
</file>

<file path=customXml/itemProps327.xml><?xml version="1.0" encoding="utf-8"?>
<ds:datastoreItem xmlns:ds="http://schemas.openxmlformats.org/officeDocument/2006/customXml" ds:itemID="{CE04EEA9-0B84-4701-9394-166C89C18EB0}">
  <ds:schemaRefs>
    <ds:schemaRef ds:uri="http://schemas.microsoft.com/VisualStudio/2011/storyboarding/control"/>
  </ds:schemaRefs>
</ds:datastoreItem>
</file>

<file path=customXml/itemProps328.xml><?xml version="1.0" encoding="utf-8"?>
<ds:datastoreItem xmlns:ds="http://schemas.openxmlformats.org/officeDocument/2006/customXml" ds:itemID="{787DEB96-F1BC-4A0C-9E16-C693BA02356F}">
  <ds:schemaRefs>
    <ds:schemaRef ds:uri="http://schemas.microsoft.com/VisualStudio/2011/storyboarding/control"/>
  </ds:schemaRefs>
</ds:datastoreItem>
</file>

<file path=customXml/itemProps329.xml><?xml version="1.0" encoding="utf-8"?>
<ds:datastoreItem xmlns:ds="http://schemas.openxmlformats.org/officeDocument/2006/customXml" ds:itemID="{35BE454B-1DF1-4CE4-BE56-AEB45EAE79A0}">
  <ds:schemaRefs>
    <ds:schemaRef ds:uri="http://schemas.microsoft.com/VisualStudio/2011/storyboarding/control"/>
  </ds:schemaRefs>
</ds:datastoreItem>
</file>

<file path=customXml/itemProps33.xml><?xml version="1.0" encoding="utf-8"?>
<ds:datastoreItem xmlns:ds="http://schemas.openxmlformats.org/officeDocument/2006/customXml" ds:itemID="{3EBA29F0-B48B-44C6-8C71-01FFAF90458A}">
  <ds:schemaRefs>
    <ds:schemaRef ds:uri="http://schemas.microsoft.com/VisualStudio/2011/storyboarding/control"/>
  </ds:schemaRefs>
</ds:datastoreItem>
</file>

<file path=customXml/itemProps330.xml><?xml version="1.0" encoding="utf-8"?>
<ds:datastoreItem xmlns:ds="http://schemas.openxmlformats.org/officeDocument/2006/customXml" ds:itemID="{436AEC8C-D595-48F2-A732-5A66073A65DC}">
  <ds:schemaRefs>
    <ds:schemaRef ds:uri="http://schemas.microsoft.com/VisualStudio/2011/storyboarding/control"/>
  </ds:schemaRefs>
</ds:datastoreItem>
</file>

<file path=customXml/itemProps331.xml><?xml version="1.0" encoding="utf-8"?>
<ds:datastoreItem xmlns:ds="http://schemas.openxmlformats.org/officeDocument/2006/customXml" ds:itemID="{247A23C9-7A9E-4139-8610-4F15C46CD9FB}">
  <ds:schemaRefs>
    <ds:schemaRef ds:uri="http://schemas.microsoft.com/VisualStudio/2011/storyboarding/control"/>
  </ds:schemaRefs>
</ds:datastoreItem>
</file>

<file path=customXml/itemProps332.xml><?xml version="1.0" encoding="utf-8"?>
<ds:datastoreItem xmlns:ds="http://schemas.openxmlformats.org/officeDocument/2006/customXml" ds:itemID="{46CA0DE9-233F-438D-941F-364396DE8617}">
  <ds:schemaRefs>
    <ds:schemaRef ds:uri="http://schemas.microsoft.com/VisualStudio/2011/storyboarding/control"/>
  </ds:schemaRefs>
</ds:datastoreItem>
</file>

<file path=customXml/itemProps333.xml><?xml version="1.0" encoding="utf-8"?>
<ds:datastoreItem xmlns:ds="http://schemas.openxmlformats.org/officeDocument/2006/customXml" ds:itemID="{0C98A9FB-1AC3-4173-A406-E9744194264C}">
  <ds:schemaRefs>
    <ds:schemaRef ds:uri="http://schemas.microsoft.com/VisualStudio/2011/storyboarding/control"/>
  </ds:schemaRefs>
</ds:datastoreItem>
</file>

<file path=customXml/itemProps334.xml><?xml version="1.0" encoding="utf-8"?>
<ds:datastoreItem xmlns:ds="http://schemas.openxmlformats.org/officeDocument/2006/customXml" ds:itemID="{2A7FB8F4-917D-4C0E-AE97-D752EDBFFA03}">
  <ds:schemaRefs>
    <ds:schemaRef ds:uri="http://schemas.microsoft.com/VisualStudio/2011/storyboarding/control"/>
  </ds:schemaRefs>
</ds:datastoreItem>
</file>

<file path=customXml/itemProps335.xml><?xml version="1.0" encoding="utf-8"?>
<ds:datastoreItem xmlns:ds="http://schemas.openxmlformats.org/officeDocument/2006/customXml" ds:itemID="{28BF2E54-D8C8-42F1-B0A0-40D952C44D2C}">
  <ds:schemaRefs>
    <ds:schemaRef ds:uri="http://schemas.microsoft.com/VisualStudio/2011/storyboarding/control"/>
  </ds:schemaRefs>
</ds:datastoreItem>
</file>

<file path=customXml/itemProps336.xml><?xml version="1.0" encoding="utf-8"?>
<ds:datastoreItem xmlns:ds="http://schemas.openxmlformats.org/officeDocument/2006/customXml" ds:itemID="{3CE3E097-53E8-4DBC-BE61-AE77A7F2E8FE}">
  <ds:schemaRefs>
    <ds:schemaRef ds:uri="http://schemas.microsoft.com/VisualStudio/2011/storyboarding/control"/>
  </ds:schemaRefs>
</ds:datastoreItem>
</file>

<file path=customXml/itemProps337.xml><?xml version="1.0" encoding="utf-8"?>
<ds:datastoreItem xmlns:ds="http://schemas.openxmlformats.org/officeDocument/2006/customXml" ds:itemID="{B57C676D-BC9B-4E42-BC52-B138F70D4F9F}">
  <ds:schemaRefs>
    <ds:schemaRef ds:uri="http://schemas.microsoft.com/VisualStudio/2011/storyboarding/control"/>
  </ds:schemaRefs>
</ds:datastoreItem>
</file>

<file path=customXml/itemProps338.xml><?xml version="1.0" encoding="utf-8"?>
<ds:datastoreItem xmlns:ds="http://schemas.openxmlformats.org/officeDocument/2006/customXml" ds:itemID="{695F520E-32C2-4702-A6C8-6676E6D83DD0}">
  <ds:schemaRefs>
    <ds:schemaRef ds:uri="http://schemas.microsoft.com/VisualStudio/2011/storyboarding/control"/>
  </ds:schemaRefs>
</ds:datastoreItem>
</file>

<file path=customXml/itemProps339.xml><?xml version="1.0" encoding="utf-8"?>
<ds:datastoreItem xmlns:ds="http://schemas.openxmlformats.org/officeDocument/2006/customXml" ds:itemID="{1F521243-7EE8-47EE-B776-C35A34A358A2}">
  <ds:schemaRefs>
    <ds:schemaRef ds:uri="http://schemas.microsoft.com/VisualStudio/2011/storyboarding/control"/>
  </ds:schemaRefs>
</ds:datastoreItem>
</file>

<file path=customXml/itemProps34.xml><?xml version="1.0" encoding="utf-8"?>
<ds:datastoreItem xmlns:ds="http://schemas.openxmlformats.org/officeDocument/2006/customXml" ds:itemID="{87C0DFFE-189E-40AA-B46F-A1FA03A60084}">
  <ds:schemaRefs>
    <ds:schemaRef ds:uri="http://schemas.microsoft.com/VisualStudio/2011/storyboarding/control"/>
  </ds:schemaRefs>
</ds:datastoreItem>
</file>

<file path=customXml/itemProps340.xml><?xml version="1.0" encoding="utf-8"?>
<ds:datastoreItem xmlns:ds="http://schemas.openxmlformats.org/officeDocument/2006/customXml" ds:itemID="{EB8E140D-28B1-4818-8382-1BF4979D6611}">
  <ds:schemaRefs>
    <ds:schemaRef ds:uri="http://schemas.microsoft.com/VisualStudio/2011/storyboarding/control"/>
  </ds:schemaRefs>
</ds:datastoreItem>
</file>

<file path=customXml/itemProps341.xml><?xml version="1.0" encoding="utf-8"?>
<ds:datastoreItem xmlns:ds="http://schemas.openxmlformats.org/officeDocument/2006/customXml" ds:itemID="{BF45BCA8-02AD-4F21-B456-380EA83EA820}">
  <ds:schemaRefs>
    <ds:schemaRef ds:uri="http://schemas.microsoft.com/VisualStudio/2011/storyboarding/control"/>
  </ds:schemaRefs>
</ds:datastoreItem>
</file>

<file path=customXml/itemProps342.xml><?xml version="1.0" encoding="utf-8"?>
<ds:datastoreItem xmlns:ds="http://schemas.openxmlformats.org/officeDocument/2006/customXml" ds:itemID="{7A94A5F3-82C1-4E70-90C3-3E481F3F2E0F}">
  <ds:schemaRefs>
    <ds:schemaRef ds:uri="http://schemas.microsoft.com/VisualStudio/2011/storyboarding/control"/>
  </ds:schemaRefs>
</ds:datastoreItem>
</file>

<file path=customXml/itemProps343.xml><?xml version="1.0" encoding="utf-8"?>
<ds:datastoreItem xmlns:ds="http://schemas.openxmlformats.org/officeDocument/2006/customXml" ds:itemID="{897EEB9E-5EE0-440D-8B67-459C426B6AA3}">
  <ds:schemaRefs>
    <ds:schemaRef ds:uri="http://schemas.microsoft.com/VisualStudio/2011/storyboarding/control"/>
  </ds:schemaRefs>
</ds:datastoreItem>
</file>

<file path=customXml/itemProps344.xml><?xml version="1.0" encoding="utf-8"?>
<ds:datastoreItem xmlns:ds="http://schemas.openxmlformats.org/officeDocument/2006/customXml" ds:itemID="{0C502E8B-5F9B-4B03-A59C-7067133154A5}">
  <ds:schemaRefs>
    <ds:schemaRef ds:uri="http://schemas.microsoft.com/VisualStudio/2011/storyboarding/control"/>
  </ds:schemaRefs>
</ds:datastoreItem>
</file>

<file path=customXml/itemProps345.xml><?xml version="1.0" encoding="utf-8"?>
<ds:datastoreItem xmlns:ds="http://schemas.openxmlformats.org/officeDocument/2006/customXml" ds:itemID="{1BCD018B-B7CE-4FBB-82A2-419CD7941ED4}">
  <ds:schemaRefs>
    <ds:schemaRef ds:uri="http://schemas.microsoft.com/VisualStudio/2011/storyboarding/control"/>
  </ds:schemaRefs>
</ds:datastoreItem>
</file>

<file path=customXml/itemProps346.xml><?xml version="1.0" encoding="utf-8"?>
<ds:datastoreItem xmlns:ds="http://schemas.openxmlformats.org/officeDocument/2006/customXml" ds:itemID="{17BB1611-10CE-487A-851A-3EAE07E8E44D}">
  <ds:schemaRefs>
    <ds:schemaRef ds:uri="http://schemas.microsoft.com/VisualStudio/2011/storyboarding/control"/>
  </ds:schemaRefs>
</ds:datastoreItem>
</file>

<file path=customXml/itemProps347.xml><?xml version="1.0" encoding="utf-8"?>
<ds:datastoreItem xmlns:ds="http://schemas.openxmlformats.org/officeDocument/2006/customXml" ds:itemID="{EC1DE2E8-E1B6-4B22-ADE5-7A0C2A34AB97}">
  <ds:schemaRefs>
    <ds:schemaRef ds:uri="http://schemas.microsoft.com/VisualStudio/2011/storyboarding/control"/>
  </ds:schemaRefs>
</ds:datastoreItem>
</file>

<file path=customXml/itemProps348.xml><?xml version="1.0" encoding="utf-8"?>
<ds:datastoreItem xmlns:ds="http://schemas.openxmlformats.org/officeDocument/2006/customXml" ds:itemID="{6106A0D7-0400-4B02-B1BA-EBC0574D0FEC}">
  <ds:schemaRefs>
    <ds:schemaRef ds:uri="http://schemas.microsoft.com/VisualStudio/2011/storyboarding/control"/>
  </ds:schemaRefs>
</ds:datastoreItem>
</file>

<file path=customXml/itemProps349.xml><?xml version="1.0" encoding="utf-8"?>
<ds:datastoreItem xmlns:ds="http://schemas.openxmlformats.org/officeDocument/2006/customXml" ds:itemID="{695492F9-8716-4FA5-A1EF-C702487AD4E7}">
  <ds:schemaRefs>
    <ds:schemaRef ds:uri="http://schemas.microsoft.com/VisualStudio/2011/storyboarding/control"/>
  </ds:schemaRefs>
</ds:datastoreItem>
</file>

<file path=customXml/itemProps35.xml><?xml version="1.0" encoding="utf-8"?>
<ds:datastoreItem xmlns:ds="http://schemas.openxmlformats.org/officeDocument/2006/customXml" ds:itemID="{0679A707-2E68-4893-9670-D49897BF085D}">
  <ds:schemaRefs>
    <ds:schemaRef ds:uri="http://schemas.microsoft.com/VisualStudio/2011/storyboarding/control"/>
  </ds:schemaRefs>
</ds:datastoreItem>
</file>

<file path=customXml/itemProps350.xml><?xml version="1.0" encoding="utf-8"?>
<ds:datastoreItem xmlns:ds="http://schemas.openxmlformats.org/officeDocument/2006/customXml" ds:itemID="{6237378A-8270-41FD-9253-613B75826F5F}">
  <ds:schemaRefs>
    <ds:schemaRef ds:uri="http://schemas.microsoft.com/VisualStudio/2011/storyboarding/control"/>
  </ds:schemaRefs>
</ds:datastoreItem>
</file>

<file path=customXml/itemProps351.xml><?xml version="1.0" encoding="utf-8"?>
<ds:datastoreItem xmlns:ds="http://schemas.openxmlformats.org/officeDocument/2006/customXml" ds:itemID="{0BA40F8A-3627-4259-97BB-37291F20740D}">
  <ds:schemaRefs>
    <ds:schemaRef ds:uri="http://schemas.microsoft.com/VisualStudio/2011/storyboarding/control"/>
  </ds:schemaRefs>
</ds:datastoreItem>
</file>

<file path=customXml/itemProps352.xml><?xml version="1.0" encoding="utf-8"?>
<ds:datastoreItem xmlns:ds="http://schemas.openxmlformats.org/officeDocument/2006/customXml" ds:itemID="{120CD5E7-C0CC-4FFC-86C2-0701CBB0552C}">
  <ds:schemaRefs>
    <ds:schemaRef ds:uri="http://schemas.microsoft.com/VisualStudio/2011/storyboarding/control"/>
  </ds:schemaRefs>
</ds:datastoreItem>
</file>

<file path=customXml/itemProps353.xml><?xml version="1.0" encoding="utf-8"?>
<ds:datastoreItem xmlns:ds="http://schemas.openxmlformats.org/officeDocument/2006/customXml" ds:itemID="{22EC3F10-5E71-4818-ABF3-A0881D041D85}">
  <ds:schemaRefs>
    <ds:schemaRef ds:uri="http://schemas.microsoft.com/VisualStudio/2011/storyboarding/control"/>
  </ds:schemaRefs>
</ds:datastoreItem>
</file>

<file path=customXml/itemProps354.xml><?xml version="1.0" encoding="utf-8"?>
<ds:datastoreItem xmlns:ds="http://schemas.openxmlformats.org/officeDocument/2006/customXml" ds:itemID="{F7CC89C9-1557-4180-9ACF-E9C61FC8FFE9}">
  <ds:schemaRefs>
    <ds:schemaRef ds:uri="http://schemas.microsoft.com/VisualStudio/2011/storyboarding/control"/>
  </ds:schemaRefs>
</ds:datastoreItem>
</file>

<file path=customXml/itemProps355.xml><?xml version="1.0" encoding="utf-8"?>
<ds:datastoreItem xmlns:ds="http://schemas.openxmlformats.org/officeDocument/2006/customXml" ds:itemID="{DB75434B-4162-4B21-ADD4-E2F567B59880}">
  <ds:schemaRefs>
    <ds:schemaRef ds:uri="http://schemas.microsoft.com/VisualStudio/2011/storyboarding/control"/>
  </ds:schemaRefs>
</ds:datastoreItem>
</file>

<file path=customXml/itemProps356.xml><?xml version="1.0" encoding="utf-8"?>
<ds:datastoreItem xmlns:ds="http://schemas.openxmlformats.org/officeDocument/2006/customXml" ds:itemID="{9139E4D7-32D8-4D10-B17F-C08B83A5C9A8}">
  <ds:schemaRefs>
    <ds:schemaRef ds:uri="http://schemas.microsoft.com/VisualStudio/2011/storyboarding/control"/>
  </ds:schemaRefs>
</ds:datastoreItem>
</file>

<file path=customXml/itemProps357.xml><?xml version="1.0" encoding="utf-8"?>
<ds:datastoreItem xmlns:ds="http://schemas.openxmlformats.org/officeDocument/2006/customXml" ds:itemID="{299D3379-16F2-4309-9507-03D3568E3FE0}">
  <ds:schemaRefs>
    <ds:schemaRef ds:uri="http://schemas.microsoft.com/VisualStudio/2011/storyboarding/control"/>
  </ds:schemaRefs>
</ds:datastoreItem>
</file>

<file path=customXml/itemProps358.xml><?xml version="1.0" encoding="utf-8"?>
<ds:datastoreItem xmlns:ds="http://schemas.openxmlformats.org/officeDocument/2006/customXml" ds:itemID="{8FECEB6C-E0B6-4C8D-BD9E-524EF4671DED}">
  <ds:schemaRefs>
    <ds:schemaRef ds:uri="http://schemas.microsoft.com/VisualStudio/2011/storyboarding/control"/>
  </ds:schemaRefs>
</ds:datastoreItem>
</file>

<file path=customXml/itemProps359.xml><?xml version="1.0" encoding="utf-8"?>
<ds:datastoreItem xmlns:ds="http://schemas.openxmlformats.org/officeDocument/2006/customXml" ds:itemID="{3DC545F5-023A-4976-91AB-897C2101878D}">
  <ds:schemaRefs>
    <ds:schemaRef ds:uri="http://schemas.microsoft.com/VisualStudio/2011/storyboarding/control"/>
  </ds:schemaRefs>
</ds:datastoreItem>
</file>

<file path=customXml/itemProps36.xml><?xml version="1.0" encoding="utf-8"?>
<ds:datastoreItem xmlns:ds="http://schemas.openxmlformats.org/officeDocument/2006/customXml" ds:itemID="{B794A085-8E3F-4606-8487-E7C2398195CB}">
  <ds:schemaRefs>
    <ds:schemaRef ds:uri="http://schemas.microsoft.com/VisualStudio/2011/storyboarding/control"/>
  </ds:schemaRefs>
</ds:datastoreItem>
</file>

<file path=customXml/itemProps360.xml><?xml version="1.0" encoding="utf-8"?>
<ds:datastoreItem xmlns:ds="http://schemas.openxmlformats.org/officeDocument/2006/customXml" ds:itemID="{36F0B114-B5EE-4273-88FF-2A6E8D97DF14}">
  <ds:schemaRefs>
    <ds:schemaRef ds:uri="http://schemas.microsoft.com/VisualStudio/2011/storyboarding/control"/>
  </ds:schemaRefs>
</ds:datastoreItem>
</file>

<file path=customXml/itemProps361.xml><?xml version="1.0" encoding="utf-8"?>
<ds:datastoreItem xmlns:ds="http://schemas.openxmlformats.org/officeDocument/2006/customXml" ds:itemID="{BC39A730-3759-4D02-BCD7-45413B51762E}">
  <ds:schemaRefs>
    <ds:schemaRef ds:uri="http://schemas.microsoft.com/VisualStudio/2011/storyboarding/control"/>
  </ds:schemaRefs>
</ds:datastoreItem>
</file>

<file path=customXml/itemProps362.xml><?xml version="1.0" encoding="utf-8"?>
<ds:datastoreItem xmlns:ds="http://schemas.openxmlformats.org/officeDocument/2006/customXml" ds:itemID="{9485C131-451A-47E5-B73F-9AB6509A9A3B}">
  <ds:schemaRefs>
    <ds:schemaRef ds:uri="http://schemas.microsoft.com/VisualStudio/2011/storyboarding/control"/>
  </ds:schemaRefs>
</ds:datastoreItem>
</file>

<file path=customXml/itemProps363.xml><?xml version="1.0" encoding="utf-8"?>
<ds:datastoreItem xmlns:ds="http://schemas.openxmlformats.org/officeDocument/2006/customXml" ds:itemID="{F82826B2-0DDF-4DB5-9479-8B1FE16E0FCA}">
  <ds:schemaRefs>
    <ds:schemaRef ds:uri="http://schemas.microsoft.com/VisualStudio/2011/storyboarding/control"/>
  </ds:schemaRefs>
</ds:datastoreItem>
</file>

<file path=customXml/itemProps364.xml><?xml version="1.0" encoding="utf-8"?>
<ds:datastoreItem xmlns:ds="http://schemas.openxmlformats.org/officeDocument/2006/customXml" ds:itemID="{BB11EAF1-7728-4FA7-86E3-192A67F6D460}">
  <ds:schemaRefs>
    <ds:schemaRef ds:uri="http://schemas.microsoft.com/VisualStudio/2011/storyboarding/control"/>
  </ds:schemaRefs>
</ds:datastoreItem>
</file>

<file path=customXml/itemProps365.xml><?xml version="1.0" encoding="utf-8"?>
<ds:datastoreItem xmlns:ds="http://schemas.openxmlformats.org/officeDocument/2006/customXml" ds:itemID="{8B09B332-2583-470C-BF6A-D7342EA81DFF}">
  <ds:schemaRefs>
    <ds:schemaRef ds:uri="http://schemas.microsoft.com/VisualStudio/2011/storyboarding/control"/>
  </ds:schemaRefs>
</ds:datastoreItem>
</file>

<file path=customXml/itemProps366.xml><?xml version="1.0" encoding="utf-8"?>
<ds:datastoreItem xmlns:ds="http://schemas.openxmlformats.org/officeDocument/2006/customXml" ds:itemID="{D470C97E-A1E8-4EB0-AE08-2FDDCC8BD3B2}">
  <ds:schemaRefs>
    <ds:schemaRef ds:uri="http://schemas.microsoft.com/VisualStudio/2011/storyboarding/control"/>
  </ds:schemaRefs>
</ds:datastoreItem>
</file>

<file path=customXml/itemProps367.xml><?xml version="1.0" encoding="utf-8"?>
<ds:datastoreItem xmlns:ds="http://schemas.openxmlformats.org/officeDocument/2006/customXml" ds:itemID="{B5128389-AB12-447E-9FA2-101F91FCE5DE}">
  <ds:schemaRefs>
    <ds:schemaRef ds:uri="http://schemas.microsoft.com/VisualStudio/2011/storyboarding/control"/>
  </ds:schemaRefs>
</ds:datastoreItem>
</file>

<file path=customXml/itemProps368.xml><?xml version="1.0" encoding="utf-8"?>
<ds:datastoreItem xmlns:ds="http://schemas.openxmlformats.org/officeDocument/2006/customXml" ds:itemID="{EC2F8B71-CD8A-446A-A291-F8100A0069A9}">
  <ds:schemaRefs>
    <ds:schemaRef ds:uri="http://schemas.microsoft.com/VisualStudio/2011/storyboarding/control"/>
  </ds:schemaRefs>
</ds:datastoreItem>
</file>

<file path=customXml/itemProps369.xml><?xml version="1.0" encoding="utf-8"?>
<ds:datastoreItem xmlns:ds="http://schemas.openxmlformats.org/officeDocument/2006/customXml" ds:itemID="{AE247A57-BAA0-4E2A-AE4F-0EBDE471E9CA}">
  <ds:schemaRefs>
    <ds:schemaRef ds:uri="http://schemas.microsoft.com/VisualStudio/2011/storyboarding/control"/>
  </ds:schemaRefs>
</ds:datastoreItem>
</file>

<file path=customXml/itemProps37.xml><?xml version="1.0" encoding="utf-8"?>
<ds:datastoreItem xmlns:ds="http://schemas.openxmlformats.org/officeDocument/2006/customXml" ds:itemID="{A3ACA723-A86D-4A10-8EF4-53B3BA07F795}">
  <ds:schemaRefs>
    <ds:schemaRef ds:uri="http://schemas.microsoft.com/VisualStudio/2011/storyboarding/control"/>
  </ds:schemaRefs>
</ds:datastoreItem>
</file>

<file path=customXml/itemProps370.xml><?xml version="1.0" encoding="utf-8"?>
<ds:datastoreItem xmlns:ds="http://schemas.openxmlformats.org/officeDocument/2006/customXml" ds:itemID="{441E294E-74E7-44CA-AE8D-998B8DA17972}">
  <ds:schemaRefs>
    <ds:schemaRef ds:uri="http://schemas.microsoft.com/VisualStudio/2011/storyboarding/control"/>
  </ds:schemaRefs>
</ds:datastoreItem>
</file>

<file path=customXml/itemProps371.xml><?xml version="1.0" encoding="utf-8"?>
<ds:datastoreItem xmlns:ds="http://schemas.openxmlformats.org/officeDocument/2006/customXml" ds:itemID="{C38AC152-EB3B-455F-8C7D-06FD567D0C75}">
  <ds:schemaRefs>
    <ds:schemaRef ds:uri="http://schemas.microsoft.com/VisualStudio/2011/storyboarding/control"/>
  </ds:schemaRefs>
</ds:datastoreItem>
</file>

<file path=customXml/itemProps372.xml><?xml version="1.0" encoding="utf-8"?>
<ds:datastoreItem xmlns:ds="http://schemas.openxmlformats.org/officeDocument/2006/customXml" ds:itemID="{C16AF02C-4B23-4EF5-9E94-DA750B66B380}">
  <ds:schemaRefs>
    <ds:schemaRef ds:uri="http://schemas.microsoft.com/VisualStudio/2011/storyboarding/control"/>
  </ds:schemaRefs>
</ds:datastoreItem>
</file>

<file path=customXml/itemProps373.xml><?xml version="1.0" encoding="utf-8"?>
<ds:datastoreItem xmlns:ds="http://schemas.openxmlformats.org/officeDocument/2006/customXml" ds:itemID="{3857FC42-541A-4B1E-B26B-E354EEB5115E}">
  <ds:schemaRefs>
    <ds:schemaRef ds:uri="http://schemas.microsoft.com/VisualStudio/2011/storyboarding/control"/>
  </ds:schemaRefs>
</ds:datastoreItem>
</file>

<file path=customXml/itemProps374.xml><?xml version="1.0" encoding="utf-8"?>
<ds:datastoreItem xmlns:ds="http://schemas.openxmlformats.org/officeDocument/2006/customXml" ds:itemID="{B0820060-1A36-43DA-BCC9-6A255EAED738}">
  <ds:schemaRefs>
    <ds:schemaRef ds:uri="http://schemas.microsoft.com/VisualStudio/2011/storyboarding/control"/>
  </ds:schemaRefs>
</ds:datastoreItem>
</file>

<file path=customXml/itemProps375.xml><?xml version="1.0" encoding="utf-8"?>
<ds:datastoreItem xmlns:ds="http://schemas.openxmlformats.org/officeDocument/2006/customXml" ds:itemID="{E7CBD9AD-9B6B-4927-8F4B-582DA7573609}">
  <ds:schemaRefs>
    <ds:schemaRef ds:uri="http://schemas.microsoft.com/VisualStudio/2011/storyboarding/control"/>
  </ds:schemaRefs>
</ds:datastoreItem>
</file>

<file path=customXml/itemProps376.xml><?xml version="1.0" encoding="utf-8"?>
<ds:datastoreItem xmlns:ds="http://schemas.openxmlformats.org/officeDocument/2006/customXml" ds:itemID="{23582C9B-6755-4538-9568-3E5016F97F12}">
  <ds:schemaRefs>
    <ds:schemaRef ds:uri="http://schemas.microsoft.com/VisualStudio/2011/storyboarding/control"/>
  </ds:schemaRefs>
</ds:datastoreItem>
</file>

<file path=customXml/itemProps377.xml><?xml version="1.0" encoding="utf-8"?>
<ds:datastoreItem xmlns:ds="http://schemas.openxmlformats.org/officeDocument/2006/customXml" ds:itemID="{F03AC101-D3EA-4CA5-A9BE-43E1BFA74CB5}">
  <ds:schemaRefs>
    <ds:schemaRef ds:uri="http://schemas.microsoft.com/VisualStudio/2011/storyboarding/control"/>
  </ds:schemaRefs>
</ds:datastoreItem>
</file>

<file path=customXml/itemProps378.xml><?xml version="1.0" encoding="utf-8"?>
<ds:datastoreItem xmlns:ds="http://schemas.openxmlformats.org/officeDocument/2006/customXml" ds:itemID="{A8E52F08-5CE2-41F6-BE02-F859504001B2}">
  <ds:schemaRefs>
    <ds:schemaRef ds:uri="http://schemas.microsoft.com/VisualStudio/2011/storyboarding/control"/>
  </ds:schemaRefs>
</ds:datastoreItem>
</file>

<file path=customXml/itemProps379.xml><?xml version="1.0" encoding="utf-8"?>
<ds:datastoreItem xmlns:ds="http://schemas.openxmlformats.org/officeDocument/2006/customXml" ds:itemID="{DF15339B-68DF-4802-96C9-83BB871F53EE}">
  <ds:schemaRefs>
    <ds:schemaRef ds:uri="http://schemas.microsoft.com/VisualStudio/2011/storyboarding/control"/>
  </ds:schemaRefs>
</ds:datastoreItem>
</file>

<file path=customXml/itemProps38.xml><?xml version="1.0" encoding="utf-8"?>
<ds:datastoreItem xmlns:ds="http://schemas.openxmlformats.org/officeDocument/2006/customXml" ds:itemID="{5DA524BE-D457-4352-8598-1591ADED0023}">
  <ds:schemaRefs>
    <ds:schemaRef ds:uri="http://schemas.microsoft.com/VisualStudio/2011/storyboarding/control"/>
  </ds:schemaRefs>
</ds:datastoreItem>
</file>

<file path=customXml/itemProps380.xml><?xml version="1.0" encoding="utf-8"?>
<ds:datastoreItem xmlns:ds="http://schemas.openxmlformats.org/officeDocument/2006/customXml" ds:itemID="{8A0D2DAA-1D32-4548-A06A-EE04707D51C6}">
  <ds:schemaRefs>
    <ds:schemaRef ds:uri="http://schemas.microsoft.com/VisualStudio/2011/storyboarding/control"/>
  </ds:schemaRefs>
</ds:datastoreItem>
</file>

<file path=customXml/itemProps381.xml><?xml version="1.0" encoding="utf-8"?>
<ds:datastoreItem xmlns:ds="http://schemas.openxmlformats.org/officeDocument/2006/customXml" ds:itemID="{FA38BE6E-3C88-4737-97CF-684D43B349DD}">
  <ds:schemaRefs>
    <ds:schemaRef ds:uri="http://schemas.microsoft.com/VisualStudio/2011/storyboarding/control"/>
  </ds:schemaRefs>
</ds:datastoreItem>
</file>

<file path=customXml/itemProps382.xml><?xml version="1.0" encoding="utf-8"?>
<ds:datastoreItem xmlns:ds="http://schemas.openxmlformats.org/officeDocument/2006/customXml" ds:itemID="{A628550B-43C8-47B9-BBC6-F911140D2277}">
  <ds:schemaRefs>
    <ds:schemaRef ds:uri="http://schemas.microsoft.com/VisualStudio/2011/storyboarding/control"/>
  </ds:schemaRefs>
</ds:datastoreItem>
</file>

<file path=customXml/itemProps383.xml><?xml version="1.0" encoding="utf-8"?>
<ds:datastoreItem xmlns:ds="http://schemas.openxmlformats.org/officeDocument/2006/customXml" ds:itemID="{5432DB95-E14D-49DF-AD05-BF36DBC51C5B}">
  <ds:schemaRefs>
    <ds:schemaRef ds:uri="http://schemas.microsoft.com/VisualStudio/2011/storyboarding/control"/>
  </ds:schemaRefs>
</ds:datastoreItem>
</file>

<file path=customXml/itemProps384.xml><?xml version="1.0" encoding="utf-8"?>
<ds:datastoreItem xmlns:ds="http://schemas.openxmlformats.org/officeDocument/2006/customXml" ds:itemID="{2CB1CE1C-B963-405E-8AF1-AB7C1DF8E3EF}">
  <ds:schemaRefs>
    <ds:schemaRef ds:uri="http://schemas.microsoft.com/VisualStudio/2011/storyboarding/control"/>
  </ds:schemaRefs>
</ds:datastoreItem>
</file>

<file path=customXml/itemProps385.xml><?xml version="1.0" encoding="utf-8"?>
<ds:datastoreItem xmlns:ds="http://schemas.openxmlformats.org/officeDocument/2006/customXml" ds:itemID="{57409849-F5C3-4E87-A6AC-E6B20B65D359}">
  <ds:schemaRefs>
    <ds:schemaRef ds:uri="http://schemas.microsoft.com/VisualStudio/2011/storyboarding/control"/>
  </ds:schemaRefs>
</ds:datastoreItem>
</file>

<file path=customXml/itemProps386.xml><?xml version="1.0" encoding="utf-8"?>
<ds:datastoreItem xmlns:ds="http://schemas.openxmlformats.org/officeDocument/2006/customXml" ds:itemID="{97209BA6-B55B-48F3-9FC6-A8E81678C8A4}">
  <ds:schemaRefs>
    <ds:schemaRef ds:uri="http://schemas.microsoft.com/VisualStudio/2011/storyboarding/control"/>
  </ds:schemaRefs>
</ds:datastoreItem>
</file>

<file path=customXml/itemProps387.xml><?xml version="1.0" encoding="utf-8"?>
<ds:datastoreItem xmlns:ds="http://schemas.openxmlformats.org/officeDocument/2006/customXml" ds:itemID="{EFC3E6BC-C100-4E46-8EAA-8BD6C3301D42}">
  <ds:schemaRefs>
    <ds:schemaRef ds:uri="http://schemas.microsoft.com/VisualStudio/2011/storyboarding/control"/>
  </ds:schemaRefs>
</ds:datastoreItem>
</file>

<file path=customXml/itemProps388.xml><?xml version="1.0" encoding="utf-8"?>
<ds:datastoreItem xmlns:ds="http://schemas.openxmlformats.org/officeDocument/2006/customXml" ds:itemID="{B2C8CE35-E0C2-4E67-9AA8-E4B8488F4E2A}">
  <ds:schemaRefs>
    <ds:schemaRef ds:uri="http://schemas.microsoft.com/VisualStudio/2011/storyboarding/control"/>
  </ds:schemaRefs>
</ds:datastoreItem>
</file>

<file path=customXml/itemProps389.xml><?xml version="1.0" encoding="utf-8"?>
<ds:datastoreItem xmlns:ds="http://schemas.openxmlformats.org/officeDocument/2006/customXml" ds:itemID="{367EC421-6409-4972-ACBE-4CCB945A4554}">
  <ds:schemaRefs>
    <ds:schemaRef ds:uri="http://schemas.microsoft.com/VisualStudio/2011/storyboarding/control"/>
  </ds:schemaRefs>
</ds:datastoreItem>
</file>

<file path=customXml/itemProps39.xml><?xml version="1.0" encoding="utf-8"?>
<ds:datastoreItem xmlns:ds="http://schemas.openxmlformats.org/officeDocument/2006/customXml" ds:itemID="{033B1488-77D7-4E0F-AAA1-D787A57B9EE3}">
  <ds:schemaRefs>
    <ds:schemaRef ds:uri="http://schemas.microsoft.com/VisualStudio/2011/storyboarding/control"/>
  </ds:schemaRefs>
</ds:datastoreItem>
</file>

<file path=customXml/itemProps390.xml><?xml version="1.0" encoding="utf-8"?>
<ds:datastoreItem xmlns:ds="http://schemas.openxmlformats.org/officeDocument/2006/customXml" ds:itemID="{D33C34D8-8B78-4156-8818-607836386725}">
  <ds:schemaRefs>
    <ds:schemaRef ds:uri="http://schemas.microsoft.com/VisualStudio/2011/storyboarding/control"/>
  </ds:schemaRefs>
</ds:datastoreItem>
</file>

<file path=customXml/itemProps391.xml><?xml version="1.0" encoding="utf-8"?>
<ds:datastoreItem xmlns:ds="http://schemas.openxmlformats.org/officeDocument/2006/customXml" ds:itemID="{ABCEDBC6-76EE-4446-9A9A-849FA2E9CF5C}">
  <ds:schemaRefs>
    <ds:schemaRef ds:uri="http://schemas.microsoft.com/VisualStudio/2011/storyboarding/control"/>
  </ds:schemaRefs>
</ds:datastoreItem>
</file>

<file path=customXml/itemProps392.xml><?xml version="1.0" encoding="utf-8"?>
<ds:datastoreItem xmlns:ds="http://schemas.openxmlformats.org/officeDocument/2006/customXml" ds:itemID="{F59B3B7E-A60E-4D6F-924C-C6F6C7EDE916}">
  <ds:schemaRefs>
    <ds:schemaRef ds:uri="http://schemas.microsoft.com/VisualStudio/2011/storyboarding/control"/>
  </ds:schemaRefs>
</ds:datastoreItem>
</file>

<file path=customXml/itemProps393.xml><?xml version="1.0" encoding="utf-8"?>
<ds:datastoreItem xmlns:ds="http://schemas.openxmlformats.org/officeDocument/2006/customXml" ds:itemID="{76A173DC-AD4C-4BA2-8BDF-96D57E227FFE}">
  <ds:schemaRefs>
    <ds:schemaRef ds:uri="http://schemas.microsoft.com/VisualStudio/2011/storyboarding/control"/>
  </ds:schemaRefs>
</ds:datastoreItem>
</file>

<file path=customXml/itemProps394.xml><?xml version="1.0" encoding="utf-8"?>
<ds:datastoreItem xmlns:ds="http://schemas.openxmlformats.org/officeDocument/2006/customXml" ds:itemID="{4F8CD7B0-E44D-4E3E-AB73-FE952C16DE34}">
  <ds:schemaRefs>
    <ds:schemaRef ds:uri="http://schemas.microsoft.com/VisualStudio/2011/storyboarding/control"/>
  </ds:schemaRefs>
</ds:datastoreItem>
</file>

<file path=customXml/itemProps395.xml><?xml version="1.0" encoding="utf-8"?>
<ds:datastoreItem xmlns:ds="http://schemas.openxmlformats.org/officeDocument/2006/customXml" ds:itemID="{7499DFF3-4160-47A4-A0E3-8BFF972FCBFD}">
  <ds:schemaRefs>
    <ds:schemaRef ds:uri="http://schemas.microsoft.com/VisualStudio/2011/storyboarding/control"/>
  </ds:schemaRefs>
</ds:datastoreItem>
</file>

<file path=customXml/itemProps396.xml><?xml version="1.0" encoding="utf-8"?>
<ds:datastoreItem xmlns:ds="http://schemas.openxmlformats.org/officeDocument/2006/customXml" ds:itemID="{EF97A813-BC07-45A7-B1ED-03DD3D4AF433}">
  <ds:schemaRefs>
    <ds:schemaRef ds:uri="http://schemas.microsoft.com/VisualStudio/2011/storyboarding/control"/>
  </ds:schemaRefs>
</ds:datastoreItem>
</file>

<file path=customXml/itemProps397.xml><?xml version="1.0" encoding="utf-8"?>
<ds:datastoreItem xmlns:ds="http://schemas.openxmlformats.org/officeDocument/2006/customXml" ds:itemID="{50424F73-CCF5-4FB7-926C-B77A6F073481}">
  <ds:schemaRefs>
    <ds:schemaRef ds:uri="http://schemas.microsoft.com/VisualStudio/2011/storyboarding/control"/>
  </ds:schemaRefs>
</ds:datastoreItem>
</file>

<file path=customXml/itemProps398.xml><?xml version="1.0" encoding="utf-8"?>
<ds:datastoreItem xmlns:ds="http://schemas.openxmlformats.org/officeDocument/2006/customXml" ds:itemID="{2FD8B943-00BC-4BF4-88C0-C1473F264513}">
  <ds:schemaRefs>
    <ds:schemaRef ds:uri="http://schemas.microsoft.com/VisualStudio/2011/storyboarding/control"/>
  </ds:schemaRefs>
</ds:datastoreItem>
</file>

<file path=customXml/itemProps399.xml><?xml version="1.0" encoding="utf-8"?>
<ds:datastoreItem xmlns:ds="http://schemas.openxmlformats.org/officeDocument/2006/customXml" ds:itemID="{B88C7538-AC70-4C83-8FAB-97E7D5C76EBE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CD662E66-3853-48E6-A821-D62075C7B968}">
  <ds:schemaRefs>
    <ds:schemaRef ds:uri="http://schemas.microsoft.com/VisualStudio/2011/storyboarding/control"/>
  </ds:schemaRefs>
</ds:datastoreItem>
</file>

<file path=customXml/itemProps40.xml><?xml version="1.0" encoding="utf-8"?>
<ds:datastoreItem xmlns:ds="http://schemas.openxmlformats.org/officeDocument/2006/customXml" ds:itemID="{6E550A11-3891-477B-A7AB-0DECAF95DB43}">
  <ds:schemaRefs>
    <ds:schemaRef ds:uri="http://schemas.microsoft.com/VisualStudio/2011/storyboarding/control"/>
  </ds:schemaRefs>
</ds:datastoreItem>
</file>

<file path=customXml/itemProps400.xml><?xml version="1.0" encoding="utf-8"?>
<ds:datastoreItem xmlns:ds="http://schemas.openxmlformats.org/officeDocument/2006/customXml" ds:itemID="{507E26FC-E3B0-477A-A129-76746C6F0EE2}">
  <ds:schemaRefs>
    <ds:schemaRef ds:uri="http://schemas.microsoft.com/VisualStudio/2011/storyboarding/control"/>
  </ds:schemaRefs>
</ds:datastoreItem>
</file>

<file path=customXml/itemProps401.xml><?xml version="1.0" encoding="utf-8"?>
<ds:datastoreItem xmlns:ds="http://schemas.openxmlformats.org/officeDocument/2006/customXml" ds:itemID="{265DCD81-BA0C-4D05-AF4E-113D5ACC8918}">
  <ds:schemaRefs>
    <ds:schemaRef ds:uri="http://schemas.microsoft.com/VisualStudio/2011/storyboarding/control"/>
  </ds:schemaRefs>
</ds:datastoreItem>
</file>

<file path=customXml/itemProps402.xml><?xml version="1.0" encoding="utf-8"?>
<ds:datastoreItem xmlns:ds="http://schemas.openxmlformats.org/officeDocument/2006/customXml" ds:itemID="{32067C3D-797A-4DAB-808B-EF49FB57EC4A}">
  <ds:schemaRefs>
    <ds:schemaRef ds:uri="http://schemas.microsoft.com/VisualStudio/2011/storyboarding/control"/>
  </ds:schemaRefs>
</ds:datastoreItem>
</file>

<file path=customXml/itemProps403.xml><?xml version="1.0" encoding="utf-8"?>
<ds:datastoreItem xmlns:ds="http://schemas.openxmlformats.org/officeDocument/2006/customXml" ds:itemID="{CE8DE34F-50C8-4C96-BC2B-4D1423D943CD}">
  <ds:schemaRefs>
    <ds:schemaRef ds:uri="http://schemas.microsoft.com/VisualStudio/2011/storyboarding/control"/>
  </ds:schemaRefs>
</ds:datastoreItem>
</file>

<file path=customXml/itemProps404.xml><?xml version="1.0" encoding="utf-8"?>
<ds:datastoreItem xmlns:ds="http://schemas.openxmlformats.org/officeDocument/2006/customXml" ds:itemID="{5EE0798C-2D62-4813-9E08-A6A72E775920}">
  <ds:schemaRefs>
    <ds:schemaRef ds:uri="http://schemas.microsoft.com/VisualStudio/2011/storyboarding/control"/>
  </ds:schemaRefs>
</ds:datastoreItem>
</file>

<file path=customXml/itemProps405.xml><?xml version="1.0" encoding="utf-8"?>
<ds:datastoreItem xmlns:ds="http://schemas.openxmlformats.org/officeDocument/2006/customXml" ds:itemID="{82DD16D9-199F-48EA-BCE3-23A0CB4EE240}">
  <ds:schemaRefs>
    <ds:schemaRef ds:uri="http://schemas.microsoft.com/VisualStudio/2011/storyboarding/control"/>
  </ds:schemaRefs>
</ds:datastoreItem>
</file>

<file path=customXml/itemProps406.xml><?xml version="1.0" encoding="utf-8"?>
<ds:datastoreItem xmlns:ds="http://schemas.openxmlformats.org/officeDocument/2006/customXml" ds:itemID="{8E004E37-1A1A-4EA5-9232-6E17AC668155}">
  <ds:schemaRefs>
    <ds:schemaRef ds:uri="http://schemas.microsoft.com/VisualStudio/2011/storyboarding/control"/>
  </ds:schemaRefs>
</ds:datastoreItem>
</file>

<file path=customXml/itemProps407.xml><?xml version="1.0" encoding="utf-8"?>
<ds:datastoreItem xmlns:ds="http://schemas.openxmlformats.org/officeDocument/2006/customXml" ds:itemID="{6495CF70-9AD8-477B-A0CC-6EA3C766942F}">
  <ds:schemaRefs>
    <ds:schemaRef ds:uri="http://schemas.microsoft.com/VisualStudio/2011/storyboarding/control"/>
  </ds:schemaRefs>
</ds:datastoreItem>
</file>

<file path=customXml/itemProps408.xml><?xml version="1.0" encoding="utf-8"?>
<ds:datastoreItem xmlns:ds="http://schemas.openxmlformats.org/officeDocument/2006/customXml" ds:itemID="{E04CDC04-5D13-488C-A717-F37DEFBA34AA}">
  <ds:schemaRefs>
    <ds:schemaRef ds:uri="http://schemas.microsoft.com/VisualStudio/2011/storyboarding/control"/>
  </ds:schemaRefs>
</ds:datastoreItem>
</file>

<file path=customXml/itemProps409.xml><?xml version="1.0" encoding="utf-8"?>
<ds:datastoreItem xmlns:ds="http://schemas.openxmlformats.org/officeDocument/2006/customXml" ds:itemID="{33B762F8-455A-4538-B146-08BFB16B0EC3}">
  <ds:schemaRefs>
    <ds:schemaRef ds:uri="http://schemas.microsoft.com/VisualStudio/2011/storyboarding/control"/>
  </ds:schemaRefs>
</ds:datastoreItem>
</file>

<file path=customXml/itemProps41.xml><?xml version="1.0" encoding="utf-8"?>
<ds:datastoreItem xmlns:ds="http://schemas.openxmlformats.org/officeDocument/2006/customXml" ds:itemID="{24C663BD-AC62-4E95-95B0-692F3399F066}">
  <ds:schemaRefs>
    <ds:schemaRef ds:uri="http://schemas.microsoft.com/VisualStudio/2011/storyboarding/control"/>
  </ds:schemaRefs>
</ds:datastoreItem>
</file>

<file path=customXml/itemProps410.xml><?xml version="1.0" encoding="utf-8"?>
<ds:datastoreItem xmlns:ds="http://schemas.openxmlformats.org/officeDocument/2006/customXml" ds:itemID="{CF1B1AE5-1A88-4DDB-94BE-EC4CFA9D8D44}">
  <ds:schemaRefs>
    <ds:schemaRef ds:uri="http://schemas.microsoft.com/VisualStudio/2011/storyboarding/control"/>
  </ds:schemaRefs>
</ds:datastoreItem>
</file>

<file path=customXml/itemProps411.xml><?xml version="1.0" encoding="utf-8"?>
<ds:datastoreItem xmlns:ds="http://schemas.openxmlformats.org/officeDocument/2006/customXml" ds:itemID="{FB2CE236-57A9-4A13-9CDE-96961117215A}">
  <ds:schemaRefs>
    <ds:schemaRef ds:uri="http://schemas.microsoft.com/VisualStudio/2011/storyboarding/control"/>
  </ds:schemaRefs>
</ds:datastoreItem>
</file>

<file path=customXml/itemProps412.xml><?xml version="1.0" encoding="utf-8"?>
<ds:datastoreItem xmlns:ds="http://schemas.openxmlformats.org/officeDocument/2006/customXml" ds:itemID="{4455C799-FE63-4797-A1D8-7FFC4582FE0B}">
  <ds:schemaRefs>
    <ds:schemaRef ds:uri="http://schemas.microsoft.com/VisualStudio/2011/storyboarding/control"/>
  </ds:schemaRefs>
</ds:datastoreItem>
</file>

<file path=customXml/itemProps413.xml><?xml version="1.0" encoding="utf-8"?>
<ds:datastoreItem xmlns:ds="http://schemas.openxmlformats.org/officeDocument/2006/customXml" ds:itemID="{663AA76C-F376-47E6-9AFE-2F84FDDD0D84}">
  <ds:schemaRefs>
    <ds:schemaRef ds:uri="http://schemas.microsoft.com/VisualStudio/2011/storyboarding/control"/>
  </ds:schemaRefs>
</ds:datastoreItem>
</file>

<file path=customXml/itemProps414.xml><?xml version="1.0" encoding="utf-8"?>
<ds:datastoreItem xmlns:ds="http://schemas.openxmlformats.org/officeDocument/2006/customXml" ds:itemID="{35BF7AD6-55B5-4601-949E-784353F5A589}">
  <ds:schemaRefs>
    <ds:schemaRef ds:uri="http://schemas.microsoft.com/VisualStudio/2011/storyboarding/control"/>
  </ds:schemaRefs>
</ds:datastoreItem>
</file>

<file path=customXml/itemProps415.xml><?xml version="1.0" encoding="utf-8"?>
<ds:datastoreItem xmlns:ds="http://schemas.openxmlformats.org/officeDocument/2006/customXml" ds:itemID="{C557D150-99E8-4B78-8925-A54319946A6B}">
  <ds:schemaRefs>
    <ds:schemaRef ds:uri="http://schemas.microsoft.com/VisualStudio/2011/storyboarding/control"/>
  </ds:schemaRefs>
</ds:datastoreItem>
</file>

<file path=customXml/itemProps416.xml><?xml version="1.0" encoding="utf-8"?>
<ds:datastoreItem xmlns:ds="http://schemas.openxmlformats.org/officeDocument/2006/customXml" ds:itemID="{9972B33C-10BD-4E34-97D6-6B4A4864EA42}">
  <ds:schemaRefs>
    <ds:schemaRef ds:uri="http://schemas.microsoft.com/VisualStudio/2011/storyboarding/control"/>
  </ds:schemaRefs>
</ds:datastoreItem>
</file>

<file path=customXml/itemProps417.xml><?xml version="1.0" encoding="utf-8"?>
<ds:datastoreItem xmlns:ds="http://schemas.openxmlformats.org/officeDocument/2006/customXml" ds:itemID="{E3FEB122-5157-4AF2-9D28-A256B8543F02}">
  <ds:schemaRefs>
    <ds:schemaRef ds:uri="http://schemas.microsoft.com/VisualStudio/2011/storyboarding/control"/>
  </ds:schemaRefs>
</ds:datastoreItem>
</file>

<file path=customXml/itemProps418.xml><?xml version="1.0" encoding="utf-8"?>
<ds:datastoreItem xmlns:ds="http://schemas.openxmlformats.org/officeDocument/2006/customXml" ds:itemID="{3F35221D-4F0C-468C-94E0-11E5D5F7C3A9}">
  <ds:schemaRefs>
    <ds:schemaRef ds:uri="http://schemas.microsoft.com/VisualStudio/2011/storyboarding/control"/>
  </ds:schemaRefs>
</ds:datastoreItem>
</file>

<file path=customXml/itemProps419.xml><?xml version="1.0" encoding="utf-8"?>
<ds:datastoreItem xmlns:ds="http://schemas.openxmlformats.org/officeDocument/2006/customXml" ds:itemID="{6D796C8A-AC23-4EF5-9E5A-E0765CFF0871}">
  <ds:schemaRefs>
    <ds:schemaRef ds:uri="http://schemas.microsoft.com/VisualStudio/2011/storyboarding/control"/>
  </ds:schemaRefs>
</ds:datastoreItem>
</file>

<file path=customXml/itemProps42.xml><?xml version="1.0" encoding="utf-8"?>
<ds:datastoreItem xmlns:ds="http://schemas.openxmlformats.org/officeDocument/2006/customXml" ds:itemID="{3653E594-BD02-47CD-B2B8-6CAD7A28DF67}">
  <ds:schemaRefs>
    <ds:schemaRef ds:uri="http://schemas.microsoft.com/VisualStudio/2011/storyboarding/control"/>
  </ds:schemaRefs>
</ds:datastoreItem>
</file>

<file path=customXml/itemProps420.xml><?xml version="1.0" encoding="utf-8"?>
<ds:datastoreItem xmlns:ds="http://schemas.openxmlformats.org/officeDocument/2006/customXml" ds:itemID="{CD19A1CD-306F-4EF7-9233-C24360873245}">
  <ds:schemaRefs>
    <ds:schemaRef ds:uri="http://schemas.microsoft.com/VisualStudio/2011/storyboarding/control"/>
  </ds:schemaRefs>
</ds:datastoreItem>
</file>

<file path=customXml/itemProps421.xml><?xml version="1.0" encoding="utf-8"?>
<ds:datastoreItem xmlns:ds="http://schemas.openxmlformats.org/officeDocument/2006/customXml" ds:itemID="{98DCDEFC-98F2-4223-97F7-A51CDD4B1DAF}">
  <ds:schemaRefs>
    <ds:schemaRef ds:uri="http://schemas.microsoft.com/VisualStudio/2011/storyboarding/control"/>
  </ds:schemaRefs>
</ds:datastoreItem>
</file>

<file path=customXml/itemProps422.xml><?xml version="1.0" encoding="utf-8"?>
<ds:datastoreItem xmlns:ds="http://schemas.openxmlformats.org/officeDocument/2006/customXml" ds:itemID="{2E344161-BC5F-4788-B90A-57A79298F022}">
  <ds:schemaRefs>
    <ds:schemaRef ds:uri="http://schemas.microsoft.com/VisualStudio/2011/storyboarding/control"/>
  </ds:schemaRefs>
</ds:datastoreItem>
</file>

<file path=customXml/itemProps423.xml><?xml version="1.0" encoding="utf-8"?>
<ds:datastoreItem xmlns:ds="http://schemas.openxmlformats.org/officeDocument/2006/customXml" ds:itemID="{D0BA6453-94C4-4B60-965D-F23D68B50144}">
  <ds:schemaRefs>
    <ds:schemaRef ds:uri="http://schemas.microsoft.com/VisualStudio/2011/storyboarding/control"/>
  </ds:schemaRefs>
</ds:datastoreItem>
</file>

<file path=customXml/itemProps424.xml><?xml version="1.0" encoding="utf-8"?>
<ds:datastoreItem xmlns:ds="http://schemas.openxmlformats.org/officeDocument/2006/customXml" ds:itemID="{839CC6D9-4FE9-4C17-AE20-47617F702EB0}">
  <ds:schemaRefs>
    <ds:schemaRef ds:uri="http://schemas.microsoft.com/VisualStudio/2011/storyboarding/control"/>
  </ds:schemaRefs>
</ds:datastoreItem>
</file>

<file path=customXml/itemProps425.xml><?xml version="1.0" encoding="utf-8"?>
<ds:datastoreItem xmlns:ds="http://schemas.openxmlformats.org/officeDocument/2006/customXml" ds:itemID="{30A20B70-7575-442A-BCCC-8181BA1B49B5}">
  <ds:schemaRefs>
    <ds:schemaRef ds:uri="http://schemas.microsoft.com/VisualStudio/2011/storyboarding/control"/>
  </ds:schemaRefs>
</ds:datastoreItem>
</file>

<file path=customXml/itemProps426.xml><?xml version="1.0" encoding="utf-8"?>
<ds:datastoreItem xmlns:ds="http://schemas.openxmlformats.org/officeDocument/2006/customXml" ds:itemID="{4591755A-9BAC-49B7-BA9C-1DFF47286A10}">
  <ds:schemaRefs>
    <ds:schemaRef ds:uri="http://schemas.microsoft.com/VisualStudio/2011/storyboarding/control"/>
  </ds:schemaRefs>
</ds:datastoreItem>
</file>

<file path=customXml/itemProps427.xml><?xml version="1.0" encoding="utf-8"?>
<ds:datastoreItem xmlns:ds="http://schemas.openxmlformats.org/officeDocument/2006/customXml" ds:itemID="{5CD5AB26-3E2D-4A07-A76F-2723A5E15164}">
  <ds:schemaRefs>
    <ds:schemaRef ds:uri="http://schemas.microsoft.com/VisualStudio/2011/storyboarding/control"/>
  </ds:schemaRefs>
</ds:datastoreItem>
</file>

<file path=customXml/itemProps428.xml><?xml version="1.0" encoding="utf-8"?>
<ds:datastoreItem xmlns:ds="http://schemas.openxmlformats.org/officeDocument/2006/customXml" ds:itemID="{961264CF-C881-462F-8513-FF896113691D}">
  <ds:schemaRefs>
    <ds:schemaRef ds:uri="http://schemas.microsoft.com/VisualStudio/2011/storyboarding/control"/>
  </ds:schemaRefs>
</ds:datastoreItem>
</file>

<file path=customXml/itemProps429.xml><?xml version="1.0" encoding="utf-8"?>
<ds:datastoreItem xmlns:ds="http://schemas.openxmlformats.org/officeDocument/2006/customXml" ds:itemID="{52EB0FD8-8C7C-4BC9-85CE-9D643F005688}">
  <ds:schemaRefs>
    <ds:schemaRef ds:uri="http://schemas.microsoft.com/VisualStudio/2011/storyboarding/control"/>
  </ds:schemaRefs>
</ds:datastoreItem>
</file>

<file path=customXml/itemProps43.xml><?xml version="1.0" encoding="utf-8"?>
<ds:datastoreItem xmlns:ds="http://schemas.openxmlformats.org/officeDocument/2006/customXml" ds:itemID="{6DEB154D-FE79-4BEB-BFBA-8AABFD118CA7}">
  <ds:schemaRefs>
    <ds:schemaRef ds:uri="http://schemas.microsoft.com/VisualStudio/2011/storyboarding/control"/>
  </ds:schemaRefs>
</ds:datastoreItem>
</file>

<file path=customXml/itemProps430.xml><?xml version="1.0" encoding="utf-8"?>
<ds:datastoreItem xmlns:ds="http://schemas.openxmlformats.org/officeDocument/2006/customXml" ds:itemID="{E6C7EC52-3400-4178-8E05-3C21A37FAF5A}">
  <ds:schemaRefs>
    <ds:schemaRef ds:uri="http://schemas.microsoft.com/VisualStudio/2011/storyboarding/control"/>
  </ds:schemaRefs>
</ds:datastoreItem>
</file>

<file path=customXml/itemProps431.xml><?xml version="1.0" encoding="utf-8"?>
<ds:datastoreItem xmlns:ds="http://schemas.openxmlformats.org/officeDocument/2006/customXml" ds:itemID="{887A8B8A-FE6C-4743-94A5-3013260FF7F7}">
  <ds:schemaRefs>
    <ds:schemaRef ds:uri="http://schemas.microsoft.com/VisualStudio/2011/storyboarding/control"/>
  </ds:schemaRefs>
</ds:datastoreItem>
</file>

<file path=customXml/itemProps432.xml><?xml version="1.0" encoding="utf-8"?>
<ds:datastoreItem xmlns:ds="http://schemas.openxmlformats.org/officeDocument/2006/customXml" ds:itemID="{1EA35F34-51D6-4B09-8F6E-CC452E0F0021}">
  <ds:schemaRefs>
    <ds:schemaRef ds:uri="http://schemas.microsoft.com/VisualStudio/2011/storyboarding/control"/>
  </ds:schemaRefs>
</ds:datastoreItem>
</file>

<file path=customXml/itemProps433.xml><?xml version="1.0" encoding="utf-8"?>
<ds:datastoreItem xmlns:ds="http://schemas.openxmlformats.org/officeDocument/2006/customXml" ds:itemID="{D0947098-6A60-46F4-8EA1-8D172000487E}">
  <ds:schemaRefs>
    <ds:schemaRef ds:uri="http://schemas.microsoft.com/VisualStudio/2011/storyboarding/control"/>
  </ds:schemaRefs>
</ds:datastoreItem>
</file>

<file path=customXml/itemProps434.xml><?xml version="1.0" encoding="utf-8"?>
<ds:datastoreItem xmlns:ds="http://schemas.openxmlformats.org/officeDocument/2006/customXml" ds:itemID="{28E3A0E5-815B-492D-9F61-5DDD4BD54982}">
  <ds:schemaRefs>
    <ds:schemaRef ds:uri="http://schemas.microsoft.com/VisualStudio/2011/storyboarding/control"/>
  </ds:schemaRefs>
</ds:datastoreItem>
</file>

<file path=customXml/itemProps435.xml><?xml version="1.0" encoding="utf-8"?>
<ds:datastoreItem xmlns:ds="http://schemas.openxmlformats.org/officeDocument/2006/customXml" ds:itemID="{88F039A8-7358-46D2-A009-E71256B6EF61}">
  <ds:schemaRefs>
    <ds:schemaRef ds:uri="http://schemas.microsoft.com/VisualStudio/2011/storyboarding/control"/>
  </ds:schemaRefs>
</ds:datastoreItem>
</file>

<file path=customXml/itemProps436.xml><?xml version="1.0" encoding="utf-8"?>
<ds:datastoreItem xmlns:ds="http://schemas.openxmlformats.org/officeDocument/2006/customXml" ds:itemID="{628D1A3C-622C-44FB-B7E0-6E69C9A2BE0D}">
  <ds:schemaRefs>
    <ds:schemaRef ds:uri="http://schemas.microsoft.com/VisualStudio/2011/storyboarding/control"/>
  </ds:schemaRefs>
</ds:datastoreItem>
</file>

<file path=customXml/itemProps437.xml><?xml version="1.0" encoding="utf-8"?>
<ds:datastoreItem xmlns:ds="http://schemas.openxmlformats.org/officeDocument/2006/customXml" ds:itemID="{8D60A248-8DEB-4F91-8AB1-F0F2F2CDC1D9}">
  <ds:schemaRefs>
    <ds:schemaRef ds:uri="http://schemas.microsoft.com/VisualStudio/2011/storyboarding/control"/>
  </ds:schemaRefs>
</ds:datastoreItem>
</file>

<file path=customXml/itemProps438.xml><?xml version="1.0" encoding="utf-8"?>
<ds:datastoreItem xmlns:ds="http://schemas.openxmlformats.org/officeDocument/2006/customXml" ds:itemID="{203AD02E-B491-4358-BBF2-A86CCA6CBB3B}">
  <ds:schemaRefs>
    <ds:schemaRef ds:uri="http://schemas.microsoft.com/VisualStudio/2011/storyboarding/control"/>
  </ds:schemaRefs>
</ds:datastoreItem>
</file>

<file path=customXml/itemProps439.xml><?xml version="1.0" encoding="utf-8"?>
<ds:datastoreItem xmlns:ds="http://schemas.openxmlformats.org/officeDocument/2006/customXml" ds:itemID="{2BA9A57E-1C5D-4C78-98F7-D799AB0A27CE}">
  <ds:schemaRefs>
    <ds:schemaRef ds:uri="http://schemas.microsoft.com/VisualStudio/2011/storyboarding/control"/>
  </ds:schemaRefs>
</ds:datastoreItem>
</file>

<file path=customXml/itemProps44.xml><?xml version="1.0" encoding="utf-8"?>
<ds:datastoreItem xmlns:ds="http://schemas.openxmlformats.org/officeDocument/2006/customXml" ds:itemID="{1D848F75-1401-484E-9FEE-D2D26379542B}">
  <ds:schemaRefs>
    <ds:schemaRef ds:uri="http://schemas.microsoft.com/VisualStudio/2011/storyboarding/control"/>
  </ds:schemaRefs>
</ds:datastoreItem>
</file>

<file path=customXml/itemProps440.xml><?xml version="1.0" encoding="utf-8"?>
<ds:datastoreItem xmlns:ds="http://schemas.openxmlformats.org/officeDocument/2006/customXml" ds:itemID="{F625BDFB-253B-4ED4-8299-AB4D26EDEEE5}">
  <ds:schemaRefs>
    <ds:schemaRef ds:uri="http://schemas.microsoft.com/VisualStudio/2011/storyboarding/control"/>
  </ds:schemaRefs>
</ds:datastoreItem>
</file>

<file path=customXml/itemProps441.xml><?xml version="1.0" encoding="utf-8"?>
<ds:datastoreItem xmlns:ds="http://schemas.openxmlformats.org/officeDocument/2006/customXml" ds:itemID="{B4FE4354-7479-4B2E-9540-8EA3446AEDBE}">
  <ds:schemaRefs>
    <ds:schemaRef ds:uri="http://schemas.microsoft.com/VisualStudio/2011/storyboarding/control"/>
  </ds:schemaRefs>
</ds:datastoreItem>
</file>

<file path=customXml/itemProps442.xml><?xml version="1.0" encoding="utf-8"?>
<ds:datastoreItem xmlns:ds="http://schemas.openxmlformats.org/officeDocument/2006/customXml" ds:itemID="{EA8E63D2-60E8-4033-AA5B-48766A8BC89D}">
  <ds:schemaRefs>
    <ds:schemaRef ds:uri="http://schemas.microsoft.com/VisualStudio/2011/storyboarding/control"/>
  </ds:schemaRefs>
</ds:datastoreItem>
</file>

<file path=customXml/itemProps443.xml><?xml version="1.0" encoding="utf-8"?>
<ds:datastoreItem xmlns:ds="http://schemas.openxmlformats.org/officeDocument/2006/customXml" ds:itemID="{A8575980-3884-4099-ABA3-00A47CDCC706}">
  <ds:schemaRefs>
    <ds:schemaRef ds:uri="http://schemas.microsoft.com/VisualStudio/2011/storyboarding/control"/>
  </ds:schemaRefs>
</ds:datastoreItem>
</file>

<file path=customXml/itemProps444.xml><?xml version="1.0" encoding="utf-8"?>
<ds:datastoreItem xmlns:ds="http://schemas.openxmlformats.org/officeDocument/2006/customXml" ds:itemID="{E8ADD746-6128-4200-B9DC-F0DEE913F0C3}">
  <ds:schemaRefs>
    <ds:schemaRef ds:uri="http://schemas.microsoft.com/VisualStudio/2011/storyboarding/control"/>
  </ds:schemaRefs>
</ds:datastoreItem>
</file>

<file path=customXml/itemProps445.xml><?xml version="1.0" encoding="utf-8"?>
<ds:datastoreItem xmlns:ds="http://schemas.openxmlformats.org/officeDocument/2006/customXml" ds:itemID="{45CA6BC7-9FF0-4B37-84E3-6E99FEAC550B}">
  <ds:schemaRefs>
    <ds:schemaRef ds:uri="http://schemas.microsoft.com/VisualStudio/2011/storyboarding/control"/>
  </ds:schemaRefs>
</ds:datastoreItem>
</file>

<file path=customXml/itemProps446.xml><?xml version="1.0" encoding="utf-8"?>
<ds:datastoreItem xmlns:ds="http://schemas.openxmlformats.org/officeDocument/2006/customXml" ds:itemID="{6F7C8323-0BB7-405B-B7E3-C12DF4F3BE09}">
  <ds:schemaRefs>
    <ds:schemaRef ds:uri="http://schemas.microsoft.com/VisualStudio/2011/storyboarding/control"/>
  </ds:schemaRefs>
</ds:datastoreItem>
</file>

<file path=customXml/itemProps447.xml><?xml version="1.0" encoding="utf-8"?>
<ds:datastoreItem xmlns:ds="http://schemas.openxmlformats.org/officeDocument/2006/customXml" ds:itemID="{F6320EDE-0FB4-4C3B-A299-7F630B44FF62}">
  <ds:schemaRefs>
    <ds:schemaRef ds:uri="http://schemas.microsoft.com/VisualStudio/2011/storyboarding/control"/>
  </ds:schemaRefs>
</ds:datastoreItem>
</file>

<file path=customXml/itemProps448.xml><?xml version="1.0" encoding="utf-8"?>
<ds:datastoreItem xmlns:ds="http://schemas.openxmlformats.org/officeDocument/2006/customXml" ds:itemID="{00988A84-5251-4336-8CBC-AE4794143719}">
  <ds:schemaRefs>
    <ds:schemaRef ds:uri="http://schemas.microsoft.com/VisualStudio/2011/storyboarding/control"/>
  </ds:schemaRefs>
</ds:datastoreItem>
</file>

<file path=customXml/itemProps449.xml><?xml version="1.0" encoding="utf-8"?>
<ds:datastoreItem xmlns:ds="http://schemas.openxmlformats.org/officeDocument/2006/customXml" ds:itemID="{EC3BCF1E-4766-4500-AC0F-561424D27617}">
  <ds:schemaRefs>
    <ds:schemaRef ds:uri="http://schemas.microsoft.com/VisualStudio/2011/storyboarding/control"/>
  </ds:schemaRefs>
</ds:datastoreItem>
</file>

<file path=customXml/itemProps45.xml><?xml version="1.0" encoding="utf-8"?>
<ds:datastoreItem xmlns:ds="http://schemas.openxmlformats.org/officeDocument/2006/customXml" ds:itemID="{A22A7E5A-608D-4F4B-921C-78C8950CDF4D}">
  <ds:schemaRefs>
    <ds:schemaRef ds:uri="http://schemas.microsoft.com/VisualStudio/2011/storyboarding/control"/>
  </ds:schemaRefs>
</ds:datastoreItem>
</file>

<file path=customXml/itemProps450.xml><?xml version="1.0" encoding="utf-8"?>
<ds:datastoreItem xmlns:ds="http://schemas.openxmlformats.org/officeDocument/2006/customXml" ds:itemID="{FF6C31E5-085C-4440-8AD5-9AF971FDCC6B}">
  <ds:schemaRefs>
    <ds:schemaRef ds:uri="http://schemas.microsoft.com/VisualStudio/2011/storyboarding/control"/>
  </ds:schemaRefs>
</ds:datastoreItem>
</file>

<file path=customXml/itemProps451.xml><?xml version="1.0" encoding="utf-8"?>
<ds:datastoreItem xmlns:ds="http://schemas.openxmlformats.org/officeDocument/2006/customXml" ds:itemID="{0F50BE03-D5F3-4675-9D67-97F6519C8CB7}">
  <ds:schemaRefs>
    <ds:schemaRef ds:uri="http://schemas.microsoft.com/VisualStudio/2011/storyboarding/control"/>
  </ds:schemaRefs>
</ds:datastoreItem>
</file>

<file path=customXml/itemProps452.xml><?xml version="1.0" encoding="utf-8"?>
<ds:datastoreItem xmlns:ds="http://schemas.openxmlformats.org/officeDocument/2006/customXml" ds:itemID="{2784C264-9BDB-4A97-BAEC-17A7737AE5C6}">
  <ds:schemaRefs>
    <ds:schemaRef ds:uri="http://schemas.microsoft.com/VisualStudio/2011/storyboarding/control"/>
  </ds:schemaRefs>
</ds:datastoreItem>
</file>

<file path=customXml/itemProps453.xml><?xml version="1.0" encoding="utf-8"?>
<ds:datastoreItem xmlns:ds="http://schemas.openxmlformats.org/officeDocument/2006/customXml" ds:itemID="{85CC9B2A-5240-440E-9257-6976F52757FA}">
  <ds:schemaRefs>
    <ds:schemaRef ds:uri="http://schemas.microsoft.com/VisualStudio/2011/storyboarding/control"/>
  </ds:schemaRefs>
</ds:datastoreItem>
</file>

<file path=customXml/itemProps454.xml><?xml version="1.0" encoding="utf-8"?>
<ds:datastoreItem xmlns:ds="http://schemas.openxmlformats.org/officeDocument/2006/customXml" ds:itemID="{A6D8E0D3-68BA-4A0E-A9A0-6C550A1995DB}">
  <ds:schemaRefs>
    <ds:schemaRef ds:uri="http://schemas.microsoft.com/VisualStudio/2011/storyboarding/control"/>
  </ds:schemaRefs>
</ds:datastoreItem>
</file>

<file path=customXml/itemProps455.xml><?xml version="1.0" encoding="utf-8"?>
<ds:datastoreItem xmlns:ds="http://schemas.openxmlformats.org/officeDocument/2006/customXml" ds:itemID="{9DD952ED-1C4D-4BB5-907A-76B4DAB6F2D0}">
  <ds:schemaRefs>
    <ds:schemaRef ds:uri="http://schemas.microsoft.com/VisualStudio/2011/storyboarding/control"/>
  </ds:schemaRefs>
</ds:datastoreItem>
</file>

<file path=customXml/itemProps456.xml><?xml version="1.0" encoding="utf-8"?>
<ds:datastoreItem xmlns:ds="http://schemas.openxmlformats.org/officeDocument/2006/customXml" ds:itemID="{127C26FE-1DD1-46AC-B561-3FE824BAB879}">
  <ds:schemaRefs>
    <ds:schemaRef ds:uri="http://schemas.microsoft.com/VisualStudio/2011/storyboarding/control"/>
  </ds:schemaRefs>
</ds:datastoreItem>
</file>

<file path=customXml/itemProps457.xml><?xml version="1.0" encoding="utf-8"?>
<ds:datastoreItem xmlns:ds="http://schemas.openxmlformats.org/officeDocument/2006/customXml" ds:itemID="{8A860AA7-5D99-4B3E-BAF7-F59B47D096CB}">
  <ds:schemaRefs>
    <ds:schemaRef ds:uri="http://schemas.microsoft.com/VisualStudio/2011/storyboarding/control"/>
  </ds:schemaRefs>
</ds:datastoreItem>
</file>

<file path=customXml/itemProps458.xml><?xml version="1.0" encoding="utf-8"?>
<ds:datastoreItem xmlns:ds="http://schemas.openxmlformats.org/officeDocument/2006/customXml" ds:itemID="{AF3E79A6-46A4-4BF2-B009-41713017E2E4}">
  <ds:schemaRefs>
    <ds:schemaRef ds:uri="http://schemas.microsoft.com/VisualStudio/2011/storyboarding/control"/>
  </ds:schemaRefs>
</ds:datastoreItem>
</file>

<file path=customXml/itemProps459.xml><?xml version="1.0" encoding="utf-8"?>
<ds:datastoreItem xmlns:ds="http://schemas.openxmlformats.org/officeDocument/2006/customXml" ds:itemID="{783C4CAF-5468-4137-98A8-40CC58E6AA7A}">
  <ds:schemaRefs>
    <ds:schemaRef ds:uri="http://schemas.microsoft.com/VisualStudio/2011/storyboarding/control"/>
  </ds:schemaRefs>
</ds:datastoreItem>
</file>

<file path=customXml/itemProps46.xml><?xml version="1.0" encoding="utf-8"?>
<ds:datastoreItem xmlns:ds="http://schemas.openxmlformats.org/officeDocument/2006/customXml" ds:itemID="{4EC2C880-54E8-4319-B1B1-84D4CDD7F1D8}">
  <ds:schemaRefs>
    <ds:schemaRef ds:uri="http://schemas.microsoft.com/VisualStudio/2011/storyboarding/control"/>
  </ds:schemaRefs>
</ds:datastoreItem>
</file>

<file path=customXml/itemProps460.xml><?xml version="1.0" encoding="utf-8"?>
<ds:datastoreItem xmlns:ds="http://schemas.openxmlformats.org/officeDocument/2006/customXml" ds:itemID="{5CF926EC-9739-4AFD-BFF5-D19A0F202441}">
  <ds:schemaRefs>
    <ds:schemaRef ds:uri="http://schemas.microsoft.com/VisualStudio/2011/storyboarding/control"/>
  </ds:schemaRefs>
</ds:datastoreItem>
</file>

<file path=customXml/itemProps461.xml><?xml version="1.0" encoding="utf-8"?>
<ds:datastoreItem xmlns:ds="http://schemas.openxmlformats.org/officeDocument/2006/customXml" ds:itemID="{318FAE0C-4079-40E6-A63E-394A0974302B}">
  <ds:schemaRefs>
    <ds:schemaRef ds:uri="http://schemas.microsoft.com/VisualStudio/2011/storyboarding/control"/>
  </ds:schemaRefs>
</ds:datastoreItem>
</file>

<file path=customXml/itemProps462.xml><?xml version="1.0" encoding="utf-8"?>
<ds:datastoreItem xmlns:ds="http://schemas.openxmlformats.org/officeDocument/2006/customXml" ds:itemID="{5E1A754F-0306-4F53-92A3-78F520FC07C9}">
  <ds:schemaRefs>
    <ds:schemaRef ds:uri="http://schemas.microsoft.com/VisualStudio/2011/storyboarding/control"/>
  </ds:schemaRefs>
</ds:datastoreItem>
</file>

<file path=customXml/itemProps463.xml><?xml version="1.0" encoding="utf-8"?>
<ds:datastoreItem xmlns:ds="http://schemas.openxmlformats.org/officeDocument/2006/customXml" ds:itemID="{E538BD5D-6C35-497E-8BAE-1C91A337558B}">
  <ds:schemaRefs>
    <ds:schemaRef ds:uri="http://schemas.microsoft.com/VisualStudio/2011/storyboarding/control"/>
  </ds:schemaRefs>
</ds:datastoreItem>
</file>

<file path=customXml/itemProps464.xml><?xml version="1.0" encoding="utf-8"?>
<ds:datastoreItem xmlns:ds="http://schemas.openxmlformats.org/officeDocument/2006/customXml" ds:itemID="{5555ABC1-10BD-4839-901A-C02A1C52EF9F}">
  <ds:schemaRefs>
    <ds:schemaRef ds:uri="http://schemas.microsoft.com/VisualStudio/2011/storyboarding/control"/>
  </ds:schemaRefs>
</ds:datastoreItem>
</file>

<file path=customXml/itemProps465.xml><?xml version="1.0" encoding="utf-8"?>
<ds:datastoreItem xmlns:ds="http://schemas.openxmlformats.org/officeDocument/2006/customXml" ds:itemID="{81455C80-C4E0-4E02-BDC9-0F1D2A44F7D1}">
  <ds:schemaRefs>
    <ds:schemaRef ds:uri="http://schemas.microsoft.com/VisualStudio/2011/storyboarding/control"/>
  </ds:schemaRefs>
</ds:datastoreItem>
</file>

<file path=customXml/itemProps466.xml><?xml version="1.0" encoding="utf-8"?>
<ds:datastoreItem xmlns:ds="http://schemas.openxmlformats.org/officeDocument/2006/customXml" ds:itemID="{C3A0AE07-1B63-4B16-BED9-D2585B63531D}">
  <ds:schemaRefs>
    <ds:schemaRef ds:uri="http://schemas.microsoft.com/VisualStudio/2011/storyboarding/control"/>
  </ds:schemaRefs>
</ds:datastoreItem>
</file>

<file path=customXml/itemProps467.xml><?xml version="1.0" encoding="utf-8"?>
<ds:datastoreItem xmlns:ds="http://schemas.openxmlformats.org/officeDocument/2006/customXml" ds:itemID="{9DA4283E-D47D-47D9-98C8-8F2A55AF2188}">
  <ds:schemaRefs>
    <ds:schemaRef ds:uri="http://schemas.microsoft.com/VisualStudio/2011/storyboarding/control"/>
  </ds:schemaRefs>
</ds:datastoreItem>
</file>

<file path=customXml/itemProps468.xml><?xml version="1.0" encoding="utf-8"?>
<ds:datastoreItem xmlns:ds="http://schemas.openxmlformats.org/officeDocument/2006/customXml" ds:itemID="{3100BD52-933D-44E5-9E47-56C7170DE123}">
  <ds:schemaRefs>
    <ds:schemaRef ds:uri="http://schemas.microsoft.com/VisualStudio/2011/storyboarding/control"/>
  </ds:schemaRefs>
</ds:datastoreItem>
</file>

<file path=customXml/itemProps469.xml><?xml version="1.0" encoding="utf-8"?>
<ds:datastoreItem xmlns:ds="http://schemas.openxmlformats.org/officeDocument/2006/customXml" ds:itemID="{5FDD1299-FFDF-41ED-9241-B2EC22A31CF6}">
  <ds:schemaRefs>
    <ds:schemaRef ds:uri="http://schemas.microsoft.com/VisualStudio/2011/storyboarding/control"/>
  </ds:schemaRefs>
</ds:datastoreItem>
</file>

<file path=customXml/itemProps47.xml><?xml version="1.0" encoding="utf-8"?>
<ds:datastoreItem xmlns:ds="http://schemas.openxmlformats.org/officeDocument/2006/customXml" ds:itemID="{D8BCC88D-283F-4847-84F8-CD82D1F2E996}">
  <ds:schemaRefs>
    <ds:schemaRef ds:uri="http://schemas.microsoft.com/VisualStudio/2011/storyboarding/control"/>
  </ds:schemaRefs>
</ds:datastoreItem>
</file>

<file path=customXml/itemProps470.xml><?xml version="1.0" encoding="utf-8"?>
<ds:datastoreItem xmlns:ds="http://schemas.openxmlformats.org/officeDocument/2006/customXml" ds:itemID="{A5C7F66D-8A97-4F2E-982C-CCCE2258AA6E}">
  <ds:schemaRefs>
    <ds:schemaRef ds:uri="http://schemas.microsoft.com/VisualStudio/2011/storyboarding/control"/>
  </ds:schemaRefs>
</ds:datastoreItem>
</file>

<file path=customXml/itemProps471.xml><?xml version="1.0" encoding="utf-8"?>
<ds:datastoreItem xmlns:ds="http://schemas.openxmlformats.org/officeDocument/2006/customXml" ds:itemID="{D54D00F9-D8B6-42EB-BAF7-ADF5FA5AF07B}">
  <ds:schemaRefs>
    <ds:schemaRef ds:uri="http://schemas.microsoft.com/VisualStudio/2011/storyboarding/control"/>
  </ds:schemaRefs>
</ds:datastoreItem>
</file>

<file path=customXml/itemProps472.xml><?xml version="1.0" encoding="utf-8"?>
<ds:datastoreItem xmlns:ds="http://schemas.openxmlformats.org/officeDocument/2006/customXml" ds:itemID="{EF1B2B36-32EE-49D0-9859-2FC87DBA542A}">
  <ds:schemaRefs>
    <ds:schemaRef ds:uri="http://schemas.microsoft.com/VisualStudio/2011/storyboarding/control"/>
  </ds:schemaRefs>
</ds:datastoreItem>
</file>

<file path=customXml/itemProps473.xml><?xml version="1.0" encoding="utf-8"?>
<ds:datastoreItem xmlns:ds="http://schemas.openxmlformats.org/officeDocument/2006/customXml" ds:itemID="{B89B451F-A14C-4423-83A0-662F222FC02D}">
  <ds:schemaRefs>
    <ds:schemaRef ds:uri="http://schemas.microsoft.com/VisualStudio/2011/storyboarding/control"/>
  </ds:schemaRefs>
</ds:datastoreItem>
</file>

<file path=customXml/itemProps474.xml><?xml version="1.0" encoding="utf-8"?>
<ds:datastoreItem xmlns:ds="http://schemas.openxmlformats.org/officeDocument/2006/customXml" ds:itemID="{7913DAF6-E722-42FA-86C7-56C26379B5DC}">
  <ds:schemaRefs>
    <ds:schemaRef ds:uri="http://schemas.microsoft.com/VisualStudio/2011/storyboarding/control"/>
  </ds:schemaRefs>
</ds:datastoreItem>
</file>

<file path=customXml/itemProps475.xml><?xml version="1.0" encoding="utf-8"?>
<ds:datastoreItem xmlns:ds="http://schemas.openxmlformats.org/officeDocument/2006/customXml" ds:itemID="{2FE2B665-FECB-402B-B2D0-4129D41DAC53}">
  <ds:schemaRefs>
    <ds:schemaRef ds:uri="http://schemas.microsoft.com/VisualStudio/2011/storyboarding/control"/>
  </ds:schemaRefs>
</ds:datastoreItem>
</file>

<file path=customXml/itemProps476.xml><?xml version="1.0" encoding="utf-8"?>
<ds:datastoreItem xmlns:ds="http://schemas.openxmlformats.org/officeDocument/2006/customXml" ds:itemID="{7358B397-9A15-49A2-A65C-9B248C0674A8}">
  <ds:schemaRefs>
    <ds:schemaRef ds:uri="http://schemas.microsoft.com/VisualStudio/2011/storyboarding/control"/>
  </ds:schemaRefs>
</ds:datastoreItem>
</file>

<file path=customXml/itemProps477.xml><?xml version="1.0" encoding="utf-8"?>
<ds:datastoreItem xmlns:ds="http://schemas.openxmlformats.org/officeDocument/2006/customXml" ds:itemID="{2295AFFF-DA01-4130-B8D1-9A4C51F1C9F2}">
  <ds:schemaRefs>
    <ds:schemaRef ds:uri="http://schemas.microsoft.com/VisualStudio/2011/storyboarding/control"/>
  </ds:schemaRefs>
</ds:datastoreItem>
</file>

<file path=customXml/itemProps478.xml><?xml version="1.0" encoding="utf-8"?>
<ds:datastoreItem xmlns:ds="http://schemas.openxmlformats.org/officeDocument/2006/customXml" ds:itemID="{F874346C-A030-4CFE-BEB4-72ED53EE4A61}">
  <ds:schemaRefs>
    <ds:schemaRef ds:uri="http://schemas.microsoft.com/VisualStudio/2011/storyboarding/control"/>
  </ds:schemaRefs>
</ds:datastoreItem>
</file>

<file path=customXml/itemProps479.xml><?xml version="1.0" encoding="utf-8"?>
<ds:datastoreItem xmlns:ds="http://schemas.openxmlformats.org/officeDocument/2006/customXml" ds:itemID="{5D9C23B6-89CE-4E0C-994A-25082A8E1F77}">
  <ds:schemaRefs>
    <ds:schemaRef ds:uri="http://schemas.microsoft.com/VisualStudio/2011/storyboarding/control"/>
  </ds:schemaRefs>
</ds:datastoreItem>
</file>

<file path=customXml/itemProps48.xml><?xml version="1.0" encoding="utf-8"?>
<ds:datastoreItem xmlns:ds="http://schemas.openxmlformats.org/officeDocument/2006/customXml" ds:itemID="{DF1BE5A5-7640-4F86-8167-3F8E769FDA3C}">
  <ds:schemaRefs>
    <ds:schemaRef ds:uri="http://schemas.microsoft.com/VisualStudio/2011/storyboarding/control"/>
  </ds:schemaRefs>
</ds:datastoreItem>
</file>

<file path=customXml/itemProps480.xml><?xml version="1.0" encoding="utf-8"?>
<ds:datastoreItem xmlns:ds="http://schemas.openxmlformats.org/officeDocument/2006/customXml" ds:itemID="{E27AAB42-6A45-41C9-B6FD-19FC2A4D8FBB}">
  <ds:schemaRefs>
    <ds:schemaRef ds:uri="http://schemas.microsoft.com/VisualStudio/2011/storyboarding/control"/>
  </ds:schemaRefs>
</ds:datastoreItem>
</file>

<file path=customXml/itemProps481.xml><?xml version="1.0" encoding="utf-8"?>
<ds:datastoreItem xmlns:ds="http://schemas.openxmlformats.org/officeDocument/2006/customXml" ds:itemID="{2F1484D2-8FA6-48CF-B9AA-10ABF536C3ED}">
  <ds:schemaRefs>
    <ds:schemaRef ds:uri="http://schemas.microsoft.com/VisualStudio/2011/storyboarding/control"/>
  </ds:schemaRefs>
</ds:datastoreItem>
</file>

<file path=customXml/itemProps482.xml><?xml version="1.0" encoding="utf-8"?>
<ds:datastoreItem xmlns:ds="http://schemas.openxmlformats.org/officeDocument/2006/customXml" ds:itemID="{AA7EA575-7CC1-483B-B24F-631440DC54E8}">
  <ds:schemaRefs>
    <ds:schemaRef ds:uri="http://schemas.microsoft.com/VisualStudio/2011/storyboarding/control"/>
  </ds:schemaRefs>
</ds:datastoreItem>
</file>

<file path=customXml/itemProps483.xml><?xml version="1.0" encoding="utf-8"?>
<ds:datastoreItem xmlns:ds="http://schemas.openxmlformats.org/officeDocument/2006/customXml" ds:itemID="{7F62B9A8-5524-4714-AD20-3321FB66C1B6}">
  <ds:schemaRefs>
    <ds:schemaRef ds:uri="http://schemas.microsoft.com/VisualStudio/2011/storyboarding/control"/>
  </ds:schemaRefs>
</ds:datastoreItem>
</file>

<file path=customXml/itemProps484.xml><?xml version="1.0" encoding="utf-8"?>
<ds:datastoreItem xmlns:ds="http://schemas.openxmlformats.org/officeDocument/2006/customXml" ds:itemID="{1AFE67E4-1A29-4BE8-A24C-07D005E8FDE8}">
  <ds:schemaRefs>
    <ds:schemaRef ds:uri="http://schemas.microsoft.com/VisualStudio/2011/storyboarding/control"/>
  </ds:schemaRefs>
</ds:datastoreItem>
</file>

<file path=customXml/itemProps485.xml><?xml version="1.0" encoding="utf-8"?>
<ds:datastoreItem xmlns:ds="http://schemas.openxmlformats.org/officeDocument/2006/customXml" ds:itemID="{0DC7F7E7-0577-4495-A730-705CA3524439}">
  <ds:schemaRefs>
    <ds:schemaRef ds:uri="http://schemas.microsoft.com/VisualStudio/2011/storyboarding/control"/>
  </ds:schemaRefs>
</ds:datastoreItem>
</file>

<file path=customXml/itemProps486.xml><?xml version="1.0" encoding="utf-8"?>
<ds:datastoreItem xmlns:ds="http://schemas.openxmlformats.org/officeDocument/2006/customXml" ds:itemID="{4B4780D3-9557-4FBA-81E7-17FD9C533514}">
  <ds:schemaRefs>
    <ds:schemaRef ds:uri="http://schemas.microsoft.com/VisualStudio/2011/storyboarding/control"/>
  </ds:schemaRefs>
</ds:datastoreItem>
</file>

<file path=customXml/itemProps487.xml><?xml version="1.0" encoding="utf-8"?>
<ds:datastoreItem xmlns:ds="http://schemas.openxmlformats.org/officeDocument/2006/customXml" ds:itemID="{08953E91-DEF8-4B9F-85C2-82702E31E23C}">
  <ds:schemaRefs>
    <ds:schemaRef ds:uri="http://schemas.microsoft.com/VisualStudio/2011/storyboarding/control"/>
  </ds:schemaRefs>
</ds:datastoreItem>
</file>

<file path=customXml/itemProps488.xml><?xml version="1.0" encoding="utf-8"?>
<ds:datastoreItem xmlns:ds="http://schemas.openxmlformats.org/officeDocument/2006/customXml" ds:itemID="{5DADFD10-F2FF-447E-B947-CCCFB8BFF70B}">
  <ds:schemaRefs>
    <ds:schemaRef ds:uri="http://schemas.microsoft.com/VisualStudio/2011/storyboarding/control"/>
  </ds:schemaRefs>
</ds:datastoreItem>
</file>

<file path=customXml/itemProps489.xml><?xml version="1.0" encoding="utf-8"?>
<ds:datastoreItem xmlns:ds="http://schemas.openxmlformats.org/officeDocument/2006/customXml" ds:itemID="{03A17864-6A64-4265-AE1D-AB008EAB3FCD}">
  <ds:schemaRefs>
    <ds:schemaRef ds:uri="http://schemas.microsoft.com/VisualStudio/2011/storyboarding/control"/>
  </ds:schemaRefs>
</ds:datastoreItem>
</file>

<file path=customXml/itemProps49.xml><?xml version="1.0" encoding="utf-8"?>
<ds:datastoreItem xmlns:ds="http://schemas.openxmlformats.org/officeDocument/2006/customXml" ds:itemID="{8DC16050-EE97-4D8C-B8A3-7036FDB845F3}">
  <ds:schemaRefs>
    <ds:schemaRef ds:uri="http://schemas.microsoft.com/VisualStudio/2011/storyboarding/control"/>
  </ds:schemaRefs>
</ds:datastoreItem>
</file>

<file path=customXml/itemProps490.xml><?xml version="1.0" encoding="utf-8"?>
<ds:datastoreItem xmlns:ds="http://schemas.openxmlformats.org/officeDocument/2006/customXml" ds:itemID="{9D6059A6-DA93-499D-96A7-7CC6E027340D}">
  <ds:schemaRefs>
    <ds:schemaRef ds:uri="http://schemas.microsoft.com/VisualStudio/2011/storyboarding/control"/>
  </ds:schemaRefs>
</ds:datastoreItem>
</file>

<file path=customXml/itemProps491.xml><?xml version="1.0" encoding="utf-8"?>
<ds:datastoreItem xmlns:ds="http://schemas.openxmlformats.org/officeDocument/2006/customXml" ds:itemID="{DB9F5506-A606-4BA6-B351-91930B42A3CF}">
  <ds:schemaRefs>
    <ds:schemaRef ds:uri="http://schemas.microsoft.com/VisualStudio/2011/storyboarding/control"/>
  </ds:schemaRefs>
</ds:datastoreItem>
</file>

<file path=customXml/itemProps492.xml><?xml version="1.0" encoding="utf-8"?>
<ds:datastoreItem xmlns:ds="http://schemas.openxmlformats.org/officeDocument/2006/customXml" ds:itemID="{3DA2CC49-3CED-4DF7-91EB-8F5E69C1557F}">
  <ds:schemaRefs>
    <ds:schemaRef ds:uri="http://schemas.microsoft.com/VisualStudio/2011/storyboarding/control"/>
  </ds:schemaRefs>
</ds:datastoreItem>
</file>

<file path=customXml/itemProps493.xml><?xml version="1.0" encoding="utf-8"?>
<ds:datastoreItem xmlns:ds="http://schemas.openxmlformats.org/officeDocument/2006/customXml" ds:itemID="{6CD45F9C-B8F6-4138-9BF3-22EB8D6407A9}">
  <ds:schemaRefs>
    <ds:schemaRef ds:uri="http://schemas.microsoft.com/VisualStudio/2011/storyboarding/control"/>
  </ds:schemaRefs>
</ds:datastoreItem>
</file>

<file path=customXml/itemProps494.xml><?xml version="1.0" encoding="utf-8"?>
<ds:datastoreItem xmlns:ds="http://schemas.openxmlformats.org/officeDocument/2006/customXml" ds:itemID="{022F8A55-0616-4051-A758-8356ED3C58B7}">
  <ds:schemaRefs>
    <ds:schemaRef ds:uri="http://schemas.microsoft.com/VisualStudio/2011/storyboarding/control"/>
  </ds:schemaRefs>
</ds:datastoreItem>
</file>

<file path=customXml/itemProps495.xml><?xml version="1.0" encoding="utf-8"?>
<ds:datastoreItem xmlns:ds="http://schemas.openxmlformats.org/officeDocument/2006/customXml" ds:itemID="{FCB401BD-3782-4DF9-940E-42EBAD349D84}">
  <ds:schemaRefs>
    <ds:schemaRef ds:uri="http://schemas.microsoft.com/VisualStudio/2011/storyboarding/control"/>
  </ds:schemaRefs>
</ds:datastoreItem>
</file>

<file path=customXml/itemProps496.xml><?xml version="1.0" encoding="utf-8"?>
<ds:datastoreItem xmlns:ds="http://schemas.openxmlformats.org/officeDocument/2006/customXml" ds:itemID="{AD608ABB-51B9-45EA-B58F-3677C21AEC31}">
  <ds:schemaRefs>
    <ds:schemaRef ds:uri="http://schemas.microsoft.com/VisualStudio/2011/storyboarding/control"/>
  </ds:schemaRefs>
</ds:datastoreItem>
</file>

<file path=customXml/itemProps497.xml><?xml version="1.0" encoding="utf-8"?>
<ds:datastoreItem xmlns:ds="http://schemas.openxmlformats.org/officeDocument/2006/customXml" ds:itemID="{C1CFAFD2-A1B6-4F60-BE20-28CD0BBAD0A9}">
  <ds:schemaRefs>
    <ds:schemaRef ds:uri="http://schemas.microsoft.com/VisualStudio/2011/storyboarding/control"/>
  </ds:schemaRefs>
</ds:datastoreItem>
</file>

<file path=customXml/itemProps498.xml><?xml version="1.0" encoding="utf-8"?>
<ds:datastoreItem xmlns:ds="http://schemas.openxmlformats.org/officeDocument/2006/customXml" ds:itemID="{449FEC64-862A-4EA0-A541-1FA0699C3DE5}">
  <ds:schemaRefs>
    <ds:schemaRef ds:uri="http://schemas.microsoft.com/VisualStudio/2011/storyboarding/control"/>
  </ds:schemaRefs>
</ds:datastoreItem>
</file>

<file path=customXml/itemProps499.xml><?xml version="1.0" encoding="utf-8"?>
<ds:datastoreItem xmlns:ds="http://schemas.openxmlformats.org/officeDocument/2006/customXml" ds:itemID="{0A240D17-73B5-40BC-81D5-E09B46AB80BD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EE10CEBA-687E-4380-8467-FA423A314BD4}">
  <ds:schemaRefs>
    <ds:schemaRef ds:uri="http://schemas.microsoft.com/VisualStudio/2011/storyboarding/control"/>
  </ds:schemaRefs>
</ds:datastoreItem>
</file>

<file path=customXml/itemProps50.xml><?xml version="1.0" encoding="utf-8"?>
<ds:datastoreItem xmlns:ds="http://schemas.openxmlformats.org/officeDocument/2006/customXml" ds:itemID="{971A5BD0-1DA2-4DB6-A041-9EBA1B07BDF1}">
  <ds:schemaRefs>
    <ds:schemaRef ds:uri="http://schemas.microsoft.com/VisualStudio/2011/storyboarding/control"/>
  </ds:schemaRefs>
</ds:datastoreItem>
</file>

<file path=customXml/itemProps500.xml><?xml version="1.0" encoding="utf-8"?>
<ds:datastoreItem xmlns:ds="http://schemas.openxmlformats.org/officeDocument/2006/customXml" ds:itemID="{FC469932-C82C-465F-A45F-04329ADC3BAB}">
  <ds:schemaRefs>
    <ds:schemaRef ds:uri="http://schemas.microsoft.com/VisualStudio/2011/storyboarding/control"/>
  </ds:schemaRefs>
</ds:datastoreItem>
</file>

<file path=customXml/itemProps501.xml><?xml version="1.0" encoding="utf-8"?>
<ds:datastoreItem xmlns:ds="http://schemas.openxmlformats.org/officeDocument/2006/customXml" ds:itemID="{010B23B1-349A-4EEA-BB1D-BC949E1CC958}">
  <ds:schemaRefs>
    <ds:schemaRef ds:uri="http://schemas.microsoft.com/VisualStudio/2011/storyboarding/control"/>
  </ds:schemaRefs>
</ds:datastoreItem>
</file>

<file path=customXml/itemProps502.xml><?xml version="1.0" encoding="utf-8"?>
<ds:datastoreItem xmlns:ds="http://schemas.openxmlformats.org/officeDocument/2006/customXml" ds:itemID="{860BB179-C3F0-46EC-B793-41AAD952D09B}">
  <ds:schemaRefs>
    <ds:schemaRef ds:uri="http://schemas.microsoft.com/VisualStudio/2011/storyboarding/control"/>
  </ds:schemaRefs>
</ds:datastoreItem>
</file>

<file path=customXml/itemProps503.xml><?xml version="1.0" encoding="utf-8"?>
<ds:datastoreItem xmlns:ds="http://schemas.openxmlformats.org/officeDocument/2006/customXml" ds:itemID="{F96D55B4-2884-4614-917E-CF82173A0A05}">
  <ds:schemaRefs>
    <ds:schemaRef ds:uri="http://schemas.microsoft.com/VisualStudio/2011/storyboarding/control"/>
  </ds:schemaRefs>
</ds:datastoreItem>
</file>

<file path=customXml/itemProps504.xml><?xml version="1.0" encoding="utf-8"?>
<ds:datastoreItem xmlns:ds="http://schemas.openxmlformats.org/officeDocument/2006/customXml" ds:itemID="{A1223DBB-D612-4ED8-AFC0-A34BF915BBE7}">
  <ds:schemaRefs>
    <ds:schemaRef ds:uri="http://schemas.microsoft.com/VisualStudio/2011/storyboarding/control"/>
  </ds:schemaRefs>
</ds:datastoreItem>
</file>

<file path=customXml/itemProps505.xml><?xml version="1.0" encoding="utf-8"?>
<ds:datastoreItem xmlns:ds="http://schemas.openxmlformats.org/officeDocument/2006/customXml" ds:itemID="{A1D074BC-E6AE-43A1-9BDA-1859FE849640}">
  <ds:schemaRefs>
    <ds:schemaRef ds:uri="http://schemas.microsoft.com/VisualStudio/2011/storyboarding/control"/>
  </ds:schemaRefs>
</ds:datastoreItem>
</file>

<file path=customXml/itemProps506.xml><?xml version="1.0" encoding="utf-8"?>
<ds:datastoreItem xmlns:ds="http://schemas.openxmlformats.org/officeDocument/2006/customXml" ds:itemID="{45E08110-F21B-4BAD-ACAC-E5E95534B674}">
  <ds:schemaRefs>
    <ds:schemaRef ds:uri="http://schemas.microsoft.com/VisualStudio/2011/storyboarding/control"/>
  </ds:schemaRefs>
</ds:datastoreItem>
</file>

<file path=customXml/itemProps507.xml><?xml version="1.0" encoding="utf-8"?>
<ds:datastoreItem xmlns:ds="http://schemas.openxmlformats.org/officeDocument/2006/customXml" ds:itemID="{57D394F0-49D1-4D23-A764-118C39C8EC55}">
  <ds:schemaRefs>
    <ds:schemaRef ds:uri="http://schemas.microsoft.com/VisualStudio/2011/storyboarding/control"/>
  </ds:schemaRefs>
</ds:datastoreItem>
</file>

<file path=customXml/itemProps508.xml><?xml version="1.0" encoding="utf-8"?>
<ds:datastoreItem xmlns:ds="http://schemas.openxmlformats.org/officeDocument/2006/customXml" ds:itemID="{5F5DF94A-3900-4451-8252-6C7BBB91E1F0}">
  <ds:schemaRefs>
    <ds:schemaRef ds:uri="http://schemas.microsoft.com/VisualStudio/2011/storyboarding/control"/>
  </ds:schemaRefs>
</ds:datastoreItem>
</file>

<file path=customXml/itemProps509.xml><?xml version="1.0" encoding="utf-8"?>
<ds:datastoreItem xmlns:ds="http://schemas.openxmlformats.org/officeDocument/2006/customXml" ds:itemID="{E340F4A2-05F3-4E3B-B2B8-DEB5B30DCE87}">
  <ds:schemaRefs>
    <ds:schemaRef ds:uri="http://schemas.microsoft.com/VisualStudio/2011/storyboarding/control"/>
  </ds:schemaRefs>
</ds:datastoreItem>
</file>

<file path=customXml/itemProps51.xml><?xml version="1.0" encoding="utf-8"?>
<ds:datastoreItem xmlns:ds="http://schemas.openxmlformats.org/officeDocument/2006/customXml" ds:itemID="{3B19E017-FCCC-48D9-BFDA-2B8A9DB0294D}">
  <ds:schemaRefs>
    <ds:schemaRef ds:uri="http://schemas.microsoft.com/VisualStudio/2011/storyboarding/control"/>
  </ds:schemaRefs>
</ds:datastoreItem>
</file>

<file path=customXml/itemProps510.xml><?xml version="1.0" encoding="utf-8"?>
<ds:datastoreItem xmlns:ds="http://schemas.openxmlformats.org/officeDocument/2006/customXml" ds:itemID="{459D3B97-5696-431E-9372-982870DB69B7}">
  <ds:schemaRefs>
    <ds:schemaRef ds:uri="http://schemas.microsoft.com/VisualStudio/2011/storyboarding/control"/>
  </ds:schemaRefs>
</ds:datastoreItem>
</file>

<file path=customXml/itemProps511.xml><?xml version="1.0" encoding="utf-8"?>
<ds:datastoreItem xmlns:ds="http://schemas.openxmlformats.org/officeDocument/2006/customXml" ds:itemID="{A7D680B9-E9D2-4801-A89D-D5AFBEAA927A}">
  <ds:schemaRefs>
    <ds:schemaRef ds:uri="http://schemas.microsoft.com/VisualStudio/2011/storyboarding/control"/>
  </ds:schemaRefs>
</ds:datastoreItem>
</file>

<file path=customXml/itemProps512.xml><?xml version="1.0" encoding="utf-8"?>
<ds:datastoreItem xmlns:ds="http://schemas.openxmlformats.org/officeDocument/2006/customXml" ds:itemID="{495AA125-DDD4-4302-B2A2-06026C478417}">
  <ds:schemaRefs>
    <ds:schemaRef ds:uri="http://schemas.microsoft.com/VisualStudio/2011/storyboarding/control"/>
  </ds:schemaRefs>
</ds:datastoreItem>
</file>

<file path=customXml/itemProps513.xml><?xml version="1.0" encoding="utf-8"?>
<ds:datastoreItem xmlns:ds="http://schemas.openxmlformats.org/officeDocument/2006/customXml" ds:itemID="{69F90183-AD51-4866-A7AC-60E5076A0458}">
  <ds:schemaRefs>
    <ds:schemaRef ds:uri="http://schemas.microsoft.com/VisualStudio/2011/storyboarding/control"/>
  </ds:schemaRefs>
</ds:datastoreItem>
</file>

<file path=customXml/itemProps514.xml><?xml version="1.0" encoding="utf-8"?>
<ds:datastoreItem xmlns:ds="http://schemas.openxmlformats.org/officeDocument/2006/customXml" ds:itemID="{5AC3EA7A-DB43-47B5-8049-B527C9E7D978}">
  <ds:schemaRefs>
    <ds:schemaRef ds:uri="http://schemas.microsoft.com/VisualStudio/2011/storyboarding/control"/>
  </ds:schemaRefs>
</ds:datastoreItem>
</file>

<file path=customXml/itemProps515.xml><?xml version="1.0" encoding="utf-8"?>
<ds:datastoreItem xmlns:ds="http://schemas.openxmlformats.org/officeDocument/2006/customXml" ds:itemID="{3D2782EB-CD85-4969-99BE-695D30E945AD}">
  <ds:schemaRefs>
    <ds:schemaRef ds:uri="http://schemas.microsoft.com/VisualStudio/2011/storyboarding/control"/>
  </ds:schemaRefs>
</ds:datastoreItem>
</file>

<file path=customXml/itemProps516.xml><?xml version="1.0" encoding="utf-8"?>
<ds:datastoreItem xmlns:ds="http://schemas.openxmlformats.org/officeDocument/2006/customXml" ds:itemID="{E6F2C80D-40D5-4829-8B89-C3B10AF5876A}">
  <ds:schemaRefs>
    <ds:schemaRef ds:uri="http://schemas.microsoft.com/VisualStudio/2011/storyboarding/control"/>
  </ds:schemaRefs>
</ds:datastoreItem>
</file>

<file path=customXml/itemProps517.xml><?xml version="1.0" encoding="utf-8"?>
<ds:datastoreItem xmlns:ds="http://schemas.openxmlformats.org/officeDocument/2006/customXml" ds:itemID="{CEDEC173-46FA-4D3C-98BB-D2D6925C3E85}">
  <ds:schemaRefs>
    <ds:schemaRef ds:uri="http://schemas.microsoft.com/VisualStudio/2011/storyboarding/control"/>
  </ds:schemaRefs>
</ds:datastoreItem>
</file>

<file path=customXml/itemProps518.xml><?xml version="1.0" encoding="utf-8"?>
<ds:datastoreItem xmlns:ds="http://schemas.openxmlformats.org/officeDocument/2006/customXml" ds:itemID="{3D5A3B00-5553-4726-8D5D-62A4196C0F37}">
  <ds:schemaRefs>
    <ds:schemaRef ds:uri="http://schemas.microsoft.com/VisualStudio/2011/storyboarding/control"/>
  </ds:schemaRefs>
</ds:datastoreItem>
</file>

<file path=customXml/itemProps519.xml><?xml version="1.0" encoding="utf-8"?>
<ds:datastoreItem xmlns:ds="http://schemas.openxmlformats.org/officeDocument/2006/customXml" ds:itemID="{39B0817D-D5BE-4CC9-8E8E-8F41CDCCC334}">
  <ds:schemaRefs>
    <ds:schemaRef ds:uri="http://schemas.microsoft.com/VisualStudio/2011/storyboarding/control"/>
  </ds:schemaRefs>
</ds:datastoreItem>
</file>

<file path=customXml/itemProps52.xml><?xml version="1.0" encoding="utf-8"?>
<ds:datastoreItem xmlns:ds="http://schemas.openxmlformats.org/officeDocument/2006/customXml" ds:itemID="{5BA84A8A-5E4B-48A0-84AC-0E2AA729B642}">
  <ds:schemaRefs>
    <ds:schemaRef ds:uri="http://schemas.microsoft.com/VisualStudio/2011/storyboarding/control"/>
  </ds:schemaRefs>
</ds:datastoreItem>
</file>

<file path=customXml/itemProps520.xml><?xml version="1.0" encoding="utf-8"?>
<ds:datastoreItem xmlns:ds="http://schemas.openxmlformats.org/officeDocument/2006/customXml" ds:itemID="{844BFB58-6706-4A61-967B-70EFDC57A3D8}">
  <ds:schemaRefs>
    <ds:schemaRef ds:uri="http://schemas.microsoft.com/VisualStudio/2011/storyboarding/control"/>
  </ds:schemaRefs>
</ds:datastoreItem>
</file>

<file path=customXml/itemProps521.xml><?xml version="1.0" encoding="utf-8"?>
<ds:datastoreItem xmlns:ds="http://schemas.openxmlformats.org/officeDocument/2006/customXml" ds:itemID="{F13CE095-FA9E-4F3A-B1E4-86C3C183C552}">
  <ds:schemaRefs>
    <ds:schemaRef ds:uri="http://schemas.microsoft.com/VisualStudio/2011/storyboarding/control"/>
  </ds:schemaRefs>
</ds:datastoreItem>
</file>

<file path=customXml/itemProps522.xml><?xml version="1.0" encoding="utf-8"?>
<ds:datastoreItem xmlns:ds="http://schemas.openxmlformats.org/officeDocument/2006/customXml" ds:itemID="{5A005D14-2182-4E50-9D83-EDAEA9A27DDC}">
  <ds:schemaRefs>
    <ds:schemaRef ds:uri="http://schemas.microsoft.com/VisualStudio/2011/storyboarding/control"/>
  </ds:schemaRefs>
</ds:datastoreItem>
</file>

<file path=customXml/itemProps523.xml><?xml version="1.0" encoding="utf-8"?>
<ds:datastoreItem xmlns:ds="http://schemas.openxmlformats.org/officeDocument/2006/customXml" ds:itemID="{AA1C03BF-E8A1-4902-B7B4-799B515EFFAF}">
  <ds:schemaRefs>
    <ds:schemaRef ds:uri="http://schemas.microsoft.com/VisualStudio/2011/storyboarding/control"/>
  </ds:schemaRefs>
</ds:datastoreItem>
</file>

<file path=customXml/itemProps524.xml><?xml version="1.0" encoding="utf-8"?>
<ds:datastoreItem xmlns:ds="http://schemas.openxmlformats.org/officeDocument/2006/customXml" ds:itemID="{142656D8-600C-4CF8-9785-F72EE1561CDA}">
  <ds:schemaRefs>
    <ds:schemaRef ds:uri="http://schemas.microsoft.com/VisualStudio/2011/storyboarding/control"/>
  </ds:schemaRefs>
</ds:datastoreItem>
</file>

<file path=customXml/itemProps525.xml><?xml version="1.0" encoding="utf-8"?>
<ds:datastoreItem xmlns:ds="http://schemas.openxmlformats.org/officeDocument/2006/customXml" ds:itemID="{89DE7665-6B1E-4841-B45F-19DD7C34679F}">
  <ds:schemaRefs>
    <ds:schemaRef ds:uri="http://schemas.microsoft.com/VisualStudio/2011/storyboarding/control"/>
  </ds:schemaRefs>
</ds:datastoreItem>
</file>

<file path=customXml/itemProps526.xml><?xml version="1.0" encoding="utf-8"?>
<ds:datastoreItem xmlns:ds="http://schemas.openxmlformats.org/officeDocument/2006/customXml" ds:itemID="{271805A6-F376-4432-8788-BAD39CD5D77D}">
  <ds:schemaRefs>
    <ds:schemaRef ds:uri="http://schemas.microsoft.com/VisualStudio/2011/storyboarding/control"/>
  </ds:schemaRefs>
</ds:datastoreItem>
</file>

<file path=customXml/itemProps527.xml><?xml version="1.0" encoding="utf-8"?>
<ds:datastoreItem xmlns:ds="http://schemas.openxmlformats.org/officeDocument/2006/customXml" ds:itemID="{7D5A2A4D-EACC-46DE-A630-DBB42E0CA8AD}">
  <ds:schemaRefs>
    <ds:schemaRef ds:uri="http://schemas.microsoft.com/VisualStudio/2011/storyboarding/control"/>
  </ds:schemaRefs>
</ds:datastoreItem>
</file>

<file path=customXml/itemProps528.xml><?xml version="1.0" encoding="utf-8"?>
<ds:datastoreItem xmlns:ds="http://schemas.openxmlformats.org/officeDocument/2006/customXml" ds:itemID="{3268760E-8B2C-4651-AC90-B9E0A82D90C5}">
  <ds:schemaRefs>
    <ds:schemaRef ds:uri="http://schemas.microsoft.com/VisualStudio/2011/storyboarding/control"/>
  </ds:schemaRefs>
</ds:datastoreItem>
</file>

<file path=customXml/itemProps529.xml><?xml version="1.0" encoding="utf-8"?>
<ds:datastoreItem xmlns:ds="http://schemas.openxmlformats.org/officeDocument/2006/customXml" ds:itemID="{9873A1FF-2E2C-440C-8EAD-EA7D5B9EC377}">
  <ds:schemaRefs>
    <ds:schemaRef ds:uri="http://schemas.microsoft.com/VisualStudio/2011/storyboarding/control"/>
  </ds:schemaRefs>
</ds:datastoreItem>
</file>

<file path=customXml/itemProps53.xml><?xml version="1.0" encoding="utf-8"?>
<ds:datastoreItem xmlns:ds="http://schemas.openxmlformats.org/officeDocument/2006/customXml" ds:itemID="{D702F3B7-E30A-4DE4-9A61-7A0CC38EFC19}">
  <ds:schemaRefs>
    <ds:schemaRef ds:uri="http://schemas.microsoft.com/VisualStudio/2011/storyboarding/control"/>
  </ds:schemaRefs>
</ds:datastoreItem>
</file>

<file path=customXml/itemProps530.xml><?xml version="1.0" encoding="utf-8"?>
<ds:datastoreItem xmlns:ds="http://schemas.openxmlformats.org/officeDocument/2006/customXml" ds:itemID="{1C9C58A4-04AB-4347-A433-434C79748AC9}">
  <ds:schemaRefs>
    <ds:schemaRef ds:uri="http://schemas.microsoft.com/VisualStudio/2011/storyboarding/control"/>
  </ds:schemaRefs>
</ds:datastoreItem>
</file>

<file path=customXml/itemProps531.xml><?xml version="1.0" encoding="utf-8"?>
<ds:datastoreItem xmlns:ds="http://schemas.openxmlformats.org/officeDocument/2006/customXml" ds:itemID="{AA48C6CB-6217-437E-8C7D-8F4577458069}">
  <ds:schemaRefs>
    <ds:schemaRef ds:uri="http://schemas.microsoft.com/VisualStudio/2011/storyboarding/control"/>
  </ds:schemaRefs>
</ds:datastoreItem>
</file>

<file path=customXml/itemProps532.xml><?xml version="1.0" encoding="utf-8"?>
<ds:datastoreItem xmlns:ds="http://schemas.openxmlformats.org/officeDocument/2006/customXml" ds:itemID="{FE633B00-322B-436E-BEF5-A114875DA135}">
  <ds:schemaRefs>
    <ds:schemaRef ds:uri="http://schemas.microsoft.com/VisualStudio/2011/storyboarding/control"/>
  </ds:schemaRefs>
</ds:datastoreItem>
</file>

<file path=customXml/itemProps533.xml><?xml version="1.0" encoding="utf-8"?>
<ds:datastoreItem xmlns:ds="http://schemas.openxmlformats.org/officeDocument/2006/customXml" ds:itemID="{77E03C29-3FF7-4E2B-A1EC-DCC7B8C084A0}">
  <ds:schemaRefs>
    <ds:schemaRef ds:uri="http://schemas.microsoft.com/VisualStudio/2011/storyboarding/control"/>
  </ds:schemaRefs>
</ds:datastoreItem>
</file>

<file path=customXml/itemProps534.xml><?xml version="1.0" encoding="utf-8"?>
<ds:datastoreItem xmlns:ds="http://schemas.openxmlformats.org/officeDocument/2006/customXml" ds:itemID="{215DF3E8-C1DB-46B8-BB62-200B882EF5B3}">
  <ds:schemaRefs>
    <ds:schemaRef ds:uri="http://schemas.microsoft.com/VisualStudio/2011/storyboarding/control"/>
  </ds:schemaRefs>
</ds:datastoreItem>
</file>

<file path=customXml/itemProps535.xml><?xml version="1.0" encoding="utf-8"?>
<ds:datastoreItem xmlns:ds="http://schemas.openxmlformats.org/officeDocument/2006/customXml" ds:itemID="{A0DF9987-C6FF-4447-8A09-2B863DE77D38}">
  <ds:schemaRefs>
    <ds:schemaRef ds:uri="http://schemas.microsoft.com/VisualStudio/2011/storyboarding/control"/>
  </ds:schemaRefs>
</ds:datastoreItem>
</file>

<file path=customXml/itemProps536.xml><?xml version="1.0" encoding="utf-8"?>
<ds:datastoreItem xmlns:ds="http://schemas.openxmlformats.org/officeDocument/2006/customXml" ds:itemID="{68327935-451E-49EF-840A-244574B358EA}">
  <ds:schemaRefs>
    <ds:schemaRef ds:uri="http://schemas.microsoft.com/VisualStudio/2011/storyboarding/control"/>
  </ds:schemaRefs>
</ds:datastoreItem>
</file>

<file path=customXml/itemProps537.xml><?xml version="1.0" encoding="utf-8"?>
<ds:datastoreItem xmlns:ds="http://schemas.openxmlformats.org/officeDocument/2006/customXml" ds:itemID="{3AFB3834-5FDE-4595-A4FA-50348FA59729}">
  <ds:schemaRefs>
    <ds:schemaRef ds:uri="http://schemas.microsoft.com/VisualStudio/2011/storyboarding/control"/>
  </ds:schemaRefs>
</ds:datastoreItem>
</file>

<file path=customXml/itemProps538.xml><?xml version="1.0" encoding="utf-8"?>
<ds:datastoreItem xmlns:ds="http://schemas.openxmlformats.org/officeDocument/2006/customXml" ds:itemID="{CF9DBA70-C189-43F6-AAE1-4DEC4E3C510B}">
  <ds:schemaRefs>
    <ds:schemaRef ds:uri="http://schemas.microsoft.com/VisualStudio/2011/storyboarding/control"/>
  </ds:schemaRefs>
</ds:datastoreItem>
</file>

<file path=customXml/itemProps539.xml><?xml version="1.0" encoding="utf-8"?>
<ds:datastoreItem xmlns:ds="http://schemas.openxmlformats.org/officeDocument/2006/customXml" ds:itemID="{E3D41E04-9BDD-4506-9CCB-53C0E1AEB512}">
  <ds:schemaRefs>
    <ds:schemaRef ds:uri="http://schemas.microsoft.com/VisualStudio/2011/storyboarding/control"/>
  </ds:schemaRefs>
</ds:datastoreItem>
</file>

<file path=customXml/itemProps54.xml><?xml version="1.0" encoding="utf-8"?>
<ds:datastoreItem xmlns:ds="http://schemas.openxmlformats.org/officeDocument/2006/customXml" ds:itemID="{0D216661-D85F-4AD0-B607-9AA86B5F2011}">
  <ds:schemaRefs>
    <ds:schemaRef ds:uri="http://schemas.microsoft.com/VisualStudio/2011/storyboarding/control"/>
  </ds:schemaRefs>
</ds:datastoreItem>
</file>

<file path=customXml/itemProps540.xml><?xml version="1.0" encoding="utf-8"?>
<ds:datastoreItem xmlns:ds="http://schemas.openxmlformats.org/officeDocument/2006/customXml" ds:itemID="{C3DB4744-8BFA-4661-BAE8-D4D4FB5DE683}">
  <ds:schemaRefs>
    <ds:schemaRef ds:uri="http://schemas.microsoft.com/VisualStudio/2011/storyboarding/control"/>
  </ds:schemaRefs>
</ds:datastoreItem>
</file>

<file path=customXml/itemProps541.xml><?xml version="1.0" encoding="utf-8"?>
<ds:datastoreItem xmlns:ds="http://schemas.openxmlformats.org/officeDocument/2006/customXml" ds:itemID="{4A7DFEB7-EA5D-46DF-961B-5CD11D35131A}">
  <ds:schemaRefs>
    <ds:schemaRef ds:uri="http://schemas.microsoft.com/VisualStudio/2011/storyboarding/control"/>
  </ds:schemaRefs>
</ds:datastoreItem>
</file>

<file path=customXml/itemProps542.xml><?xml version="1.0" encoding="utf-8"?>
<ds:datastoreItem xmlns:ds="http://schemas.openxmlformats.org/officeDocument/2006/customXml" ds:itemID="{0CDA23BB-B53F-4B93-BC36-943CE28A73D1}">
  <ds:schemaRefs>
    <ds:schemaRef ds:uri="http://schemas.microsoft.com/VisualStudio/2011/storyboarding/control"/>
  </ds:schemaRefs>
</ds:datastoreItem>
</file>

<file path=customXml/itemProps543.xml><?xml version="1.0" encoding="utf-8"?>
<ds:datastoreItem xmlns:ds="http://schemas.openxmlformats.org/officeDocument/2006/customXml" ds:itemID="{EA8E4348-DE39-49F0-9C93-9E2553C217DE}">
  <ds:schemaRefs>
    <ds:schemaRef ds:uri="http://schemas.microsoft.com/VisualStudio/2011/storyboarding/control"/>
  </ds:schemaRefs>
</ds:datastoreItem>
</file>

<file path=customXml/itemProps544.xml><?xml version="1.0" encoding="utf-8"?>
<ds:datastoreItem xmlns:ds="http://schemas.openxmlformats.org/officeDocument/2006/customXml" ds:itemID="{368BE675-B51E-499F-88DF-0B32D83B0184}">
  <ds:schemaRefs>
    <ds:schemaRef ds:uri="http://schemas.microsoft.com/VisualStudio/2011/storyboarding/control"/>
  </ds:schemaRefs>
</ds:datastoreItem>
</file>

<file path=customXml/itemProps545.xml><?xml version="1.0" encoding="utf-8"?>
<ds:datastoreItem xmlns:ds="http://schemas.openxmlformats.org/officeDocument/2006/customXml" ds:itemID="{EE838813-ACCA-420B-816E-EDBE686E9B04}">
  <ds:schemaRefs>
    <ds:schemaRef ds:uri="http://schemas.microsoft.com/VisualStudio/2011/storyboarding/control"/>
  </ds:schemaRefs>
</ds:datastoreItem>
</file>

<file path=customXml/itemProps546.xml><?xml version="1.0" encoding="utf-8"?>
<ds:datastoreItem xmlns:ds="http://schemas.openxmlformats.org/officeDocument/2006/customXml" ds:itemID="{D472EDC1-F949-4D96-B1FC-854EFD7AEE89}">
  <ds:schemaRefs>
    <ds:schemaRef ds:uri="http://schemas.microsoft.com/VisualStudio/2011/storyboarding/control"/>
  </ds:schemaRefs>
</ds:datastoreItem>
</file>

<file path=customXml/itemProps547.xml><?xml version="1.0" encoding="utf-8"?>
<ds:datastoreItem xmlns:ds="http://schemas.openxmlformats.org/officeDocument/2006/customXml" ds:itemID="{B62CC784-7C46-4E12-8627-D70F8DF4965F}">
  <ds:schemaRefs>
    <ds:schemaRef ds:uri="http://schemas.microsoft.com/VisualStudio/2011/storyboarding/control"/>
  </ds:schemaRefs>
</ds:datastoreItem>
</file>

<file path=customXml/itemProps548.xml><?xml version="1.0" encoding="utf-8"?>
<ds:datastoreItem xmlns:ds="http://schemas.openxmlformats.org/officeDocument/2006/customXml" ds:itemID="{E20C728B-2D6C-46F1-9765-6D73F44E4F20}">
  <ds:schemaRefs>
    <ds:schemaRef ds:uri="http://schemas.microsoft.com/VisualStudio/2011/storyboarding/control"/>
  </ds:schemaRefs>
</ds:datastoreItem>
</file>

<file path=customXml/itemProps549.xml><?xml version="1.0" encoding="utf-8"?>
<ds:datastoreItem xmlns:ds="http://schemas.openxmlformats.org/officeDocument/2006/customXml" ds:itemID="{E2683BF6-5DDC-4D2E-B91B-C91DE59F9C07}">
  <ds:schemaRefs>
    <ds:schemaRef ds:uri="http://schemas.microsoft.com/VisualStudio/2011/storyboarding/control"/>
  </ds:schemaRefs>
</ds:datastoreItem>
</file>

<file path=customXml/itemProps55.xml><?xml version="1.0" encoding="utf-8"?>
<ds:datastoreItem xmlns:ds="http://schemas.openxmlformats.org/officeDocument/2006/customXml" ds:itemID="{BBB3B757-A4B7-4CF4-BF8B-D3BA68EFF0C6}">
  <ds:schemaRefs>
    <ds:schemaRef ds:uri="http://schemas.microsoft.com/VisualStudio/2011/storyboarding/control"/>
  </ds:schemaRefs>
</ds:datastoreItem>
</file>

<file path=customXml/itemProps550.xml><?xml version="1.0" encoding="utf-8"?>
<ds:datastoreItem xmlns:ds="http://schemas.openxmlformats.org/officeDocument/2006/customXml" ds:itemID="{5B53B67E-00EC-49DD-A490-EF7CDBBBABC7}">
  <ds:schemaRefs>
    <ds:schemaRef ds:uri="http://schemas.microsoft.com/VisualStudio/2011/storyboarding/control"/>
  </ds:schemaRefs>
</ds:datastoreItem>
</file>

<file path=customXml/itemProps551.xml><?xml version="1.0" encoding="utf-8"?>
<ds:datastoreItem xmlns:ds="http://schemas.openxmlformats.org/officeDocument/2006/customXml" ds:itemID="{0B0FC75C-39B0-4C9C-8234-8655D8EB35DD}">
  <ds:schemaRefs>
    <ds:schemaRef ds:uri="http://schemas.microsoft.com/VisualStudio/2011/storyboarding/control"/>
  </ds:schemaRefs>
</ds:datastoreItem>
</file>

<file path=customXml/itemProps552.xml><?xml version="1.0" encoding="utf-8"?>
<ds:datastoreItem xmlns:ds="http://schemas.openxmlformats.org/officeDocument/2006/customXml" ds:itemID="{1DD5A116-2825-46F2-A39C-8979586D0F36}">
  <ds:schemaRefs>
    <ds:schemaRef ds:uri="http://schemas.microsoft.com/VisualStudio/2011/storyboarding/control"/>
  </ds:schemaRefs>
</ds:datastoreItem>
</file>

<file path=customXml/itemProps553.xml><?xml version="1.0" encoding="utf-8"?>
<ds:datastoreItem xmlns:ds="http://schemas.openxmlformats.org/officeDocument/2006/customXml" ds:itemID="{1AF2A7ED-2155-47FD-A72C-FED76C159074}">
  <ds:schemaRefs>
    <ds:schemaRef ds:uri="http://schemas.microsoft.com/VisualStudio/2011/storyboarding/control"/>
  </ds:schemaRefs>
</ds:datastoreItem>
</file>

<file path=customXml/itemProps554.xml><?xml version="1.0" encoding="utf-8"?>
<ds:datastoreItem xmlns:ds="http://schemas.openxmlformats.org/officeDocument/2006/customXml" ds:itemID="{832C4E4D-7AA2-4678-BDAA-49B0FF864AD8}">
  <ds:schemaRefs>
    <ds:schemaRef ds:uri="http://schemas.microsoft.com/VisualStudio/2011/storyboarding/control"/>
  </ds:schemaRefs>
</ds:datastoreItem>
</file>

<file path=customXml/itemProps555.xml><?xml version="1.0" encoding="utf-8"?>
<ds:datastoreItem xmlns:ds="http://schemas.openxmlformats.org/officeDocument/2006/customXml" ds:itemID="{81D07A05-C46A-49D0-9D1D-CFD36F231721}">
  <ds:schemaRefs>
    <ds:schemaRef ds:uri="http://schemas.microsoft.com/VisualStudio/2011/storyboarding/control"/>
  </ds:schemaRefs>
</ds:datastoreItem>
</file>

<file path=customXml/itemProps556.xml><?xml version="1.0" encoding="utf-8"?>
<ds:datastoreItem xmlns:ds="http://schemas.openxmlformats.org/officeDocument/2006/customXml" ds:itemID="{FAFDC9F9-54C6-4260-9117-0DC13DDF4489}">
  <ds:schemaRefs>
    <ds:schemaRef ds:uri="http://schemas.microsoft.com/VisualStudio/2011/storyboarding/control"/>
  </ds:schemaRefs>
</ds:datastoreItem>
</file>

<file path=customXml/itemProps557.xml><?xml version="1.0" encoding="utf-8"?>
<ds:datastoreItem xmlns:ds="http://schemas.openxmlformats.org/officeDocument/2006/customXml" ds:itemID="{86F828F8-8E95-4672-B645-D5D9D73560B7}">
  <ds:schemaRefs>
    <ds:schemaRef ds:uri="http://schemas.microsoft.com/VisualStudio/2011/storyboarding/control"/>
  </ds:schemaRefs>
</ds:datastoreItem>
</file>

<file path=customXml/itemProps558.xml><?xml version="1.0" encoding="utf-8"?>
<ds:datastoreItem xmlns:ds="http://schemas.openxmlformats.org/officeDocument/2006/customXml" ds:itemID="{7D30104D-2EC6-4B13-83BE-A649562A241A}">
  <ds:schemaRefs>
    <ds:schemaRef ds:uri="http://schemas.microsoft.com/VisualStudio/2011/storyboarding/control"/>
  </ds:schemaRefs>
</ds:datastoreItem>
</file>

<file path=customXml/itemProps559.xml><?xml version="1.0" encoding="utf-8"?>
<ds:datastoreItem xmlns:ds="http://schemas.openxmlformats.org/officeDocument/2006/customXml" ds:itemID="{2DB2B624-144E-42F2-B7E8-3C380EF17D2C}">
  <ds:schemaRefs>
    <ds:schemaRef ds:uri="http://schemas.microsoft.com/VisualStudio/2011/storyboarding/control"/>
  </ds:schemaRefs>
</ds:datastoreItem>
</file>

<file path=customXml/itemProps56.xml><?xml version="1.0" encoding="utf-8"?>
<ds:datastoreItem xmlns:ds="http://schemas.openxmlformats.org/officeDocument/2006/customXml" ds:itemID="{DDE92458-F159-4896-B8C7-082382AAFD44}">
  <ds:schemaRefs>
    <ds:schemaRef ds:uri="http://schemas.microsoft.com/VisualStudio/2011/storyboarding/control"/>
  </ds:schemaRefs>
</ds:datastoreItem>
</file>

<file path=customXml/itemProps560.xml><?xml version="1.0" encoding="utf-8"?>
<ds:datastoreItem xmlns:ds="http://schemas.openxmlformats.org/officeDocument/2006/customXml" ds:itemID="{56A5E575-1286-43F8-BFB8-3C6D82D1F9F3}">
  <ds:schemaRefs>
    <ds:schemaRef ds:uri="http://schemas.microsoft.com/VisualStudio/2011/storyboarding/control"/>
  </ds:schemaRefs>
</ds:datastoreItem>
</file>

<file path=customXml/itemProps561.xml><?xml version="1.0" encoding="utf-8"?>
<ds:datastoreItem xmlns:ds="http://schemas.openxmlformats.org/officeDocument/2006/customXml" ds:itemID="{0A3A189D-D3C3-48C8-AF2F-ABE56A3B3579}">
  <ds:schemaRefs>
    <ds:schemaRef ds:uri="http://schemas.microsoft.com/VisualStudio/2011/storyboarding/control"/>
  </ds:schemaRefs>
</ds:datastoreItem>
</file>

<file path=customXml/itemProps562.xml><?xml version="1.0" encoding="utf-8"?>
<ds:datastoreItem xmlns:ds="http://schemas.openxmlformats.org/officeDocument/2006/customXml" ds:itemID="{0190E2D7-0339-4FE9-86E1-4F70BE99786D}">
  <ds:schemaRefs>
    <ds:schemaRef ds:uri="http://schemas.microsoft.com/VisualStudio/2011/storyboarding/control"/>
  </ds:schemaRefs>
</ds:datastoreItem>
</file>

<file path=customXml/itemProps563.xml><?xml version="1.0" encoding="utf-8"?>
<ds:datastoreItem xmlns:ds="http://schemas.openxmlformats.org/officeDocument/2006/customXml" ds:itemID="{5962397E-1281-46B6-A89E-C1BAC3DC1EBA}">
  <ds:schemaRefs>
    <ds:schemaRef ds:uri="http://schemas.microsoft.com/VisualStudio/2011/storyboarding/control"/>
  </ds:schemaRefs>
</ds:datastoreItem>
</file>

<file path=customXml/itemProps564.xml><?xml version="1.0" encoding="utf-8"?>
<ds:datastoreItem xmlns:ds="http://schemas.openxmlformats.org/officeDocument/2006/customXml" ds:itemID="{A7AD8579-1E60-46B5-B9AC-A36B22FC0A10}">
  <ds:schemaRefs>
    <ds:schemaRef ds:uri="http://schemas.microsoft.com/VisualStudio/2011/storyboarding/control"/>
  </ds:schemaRefs>
</ds:datastoreItem>
</file>

<file path=customXml/itemProps565.xml><?xml version="1.0" encoding="utf-8"?>
<ds:datastoreItem xmlns:ds="http://schemas.openxmlformats.org/officeDocument/2006/customXml" ds:itemID="{658213CF-2697-4E53-871F-C62DCD2BC247}">
  <ds:schemaRefs>
    <ds:schemaRef ds:uri="http://schemas.microsoft.com/VisualStudio/2011/storyboarding/control"/>
  </ds:schemaRefs>
</ds:datastoreItem>
</file>

<file path=customXml/itemProps566.xml><?xml version="1.0" encoding="utf-8"?>
<ds:datastoreItem xmlns:ds="http://schemas.openxmlformats.org/officeDocument/2006/customXml" ds:itemID="{D97E2CB8-341C-4F67-B60A-57FF0D59C86B}">
  <ds:schemaRefs>
    <ds:schemaRef ds:uri="http://schemas.microsoft.com/VisualStudio/2011/storyboarding/control"/>
  </ds:schemaRefs>
</ds:datastoreItem>
</file>

<file path=customXml/itemProps567.xml><?xml version="1.0" encoding="utf-8"?>
<ds:datastoreItem xmlns:ds="http://schemas.openxmlformats.org/officeDocument/2006/customXml" ds:itemID="{60A305E5-4939-47D0-93AF-A65B4B1BC1B7}">
  <ds:schemaRefs>
    <ds:schemaRef ds:uri="http://schemas.microsoft.com/VisualStudio/2011/storyboarding/control"/>
  </ds:schemaRefs>
</ds:datastoreItem>
</file>

<file path=customXml/itemProps568.xml><?xml version="1.0" encoding="utf-8"?>
<ds:datastoreItem xmlns:ds="http://schemas.openxmlformats.org/officeDocument/2006/customXml" ds:itemID="{EE0B51B2-7E8E-423A-B29A-89426C146FEC}">
  <ds:schemaRefs>
    <ds:schemaRef ds:uri="http://schemas.microsoft.com/VisualStudio/2011/storyboarding/control"/>
  </ds:schemaRefs>
</ds:datastoreItem>
</file>

<file path=customXml/itemProps569.xml><?xml version="1.0" encoding="utf-8"?>
<ds:datastoreItem xmlns:ds="http://schemas.openxmlformats.org/officeDocument/2006/customXml" ds:itemID="{4B7D3F44-E191-4AC3-AF42-C61F17A5627E}">
  <ds:schemaRefs>
    <ds:schemaRef ds:uri="http://schemas.microsoft.com/VisualStudio/2011/storyboarding/control"/>
  </ds:schemaRefs>
</ds:datastoreItem>
</file>

<file path=customXml/itemProps57.xml><?xml version="1.0" encoding="utf-8"?>
<ds:datastoreItem xmlns:ds="http://schemas.openxmlformats.org/officeDocument/2006/customXml" ds:itemID="{CDD4B939-F0E6-45CC-A7D6-D11F384CD3BA}">
  <ds:schemaRefs>
    <ds:schemaRef ds:uri="http://schemas.microsoft.com/VisualStudio/2011/storyboarding/control"/>
  </ds:schemaRefs>
</ds:datastoreItem>
</file>

<file path=customXml/itemProps570.xml><?xml version="1.0" encoding="utf-8"?>
<ds:datastoreItem xmlns:ds="http://schemas.openxmlformats.org/officeDocument/2006/customXml" ds:itemID="{D1FD3EBD-5D4A-40C7-BE97-C7765A48685A}">
  <ds:schemaRefs>
    <ds:schemaRef ds:uri="http://schemas.microsoft.com/VisualStudio/2011/storyboarding/control"/>
  </ds:schemaRefs>
</ds:datastoreItem>
</file>

<file path=customXml/itemProps571.xml><?xml version="1.0" encoding="utf-8"?>
<ds:datastoreItem xmlns:ds="http://schemas.openxmlformats.org/officeDocument/2006/customXml" ds:itemID="{AC24AD97-C47D-4118-A47B-05D8DBEE132C}">
  <ds:schemaRefs>
    <ds:schemaRef ds:uri="http://schemas.microsoft.com/VisualStudio/2011/storyboarding/control"/>
  </ds:schemaRefs>
</ds:datastoreItem>
</file>

<file path=customXml/itemProps572.xml><?xml version="1.0" encoding="utf-8"?>
<ds:datastoreItem xmlns:ds="http://schemas.openxmlformats.org/officeDocument/2006/customXml" ds:itemID="{DA0C131C-ED77-44FC-841D-0A4144B67927}">
  <ds:schemaRefs>
    <ds:schemaRef ds:uri="http://schemas.microsoft.com/VisualStudio/2011/storyboarding/control"/>
  </ds:schemaRefs>
</ds:datastoreItem>
</file>

<file path=customXml/itemProps573.xml><?xml version="1.0" encoding="utf-8"?>
<ds:datastoreItem xmlns:ds="http://schemas.openxmlformats.org/officeDocument/2006/customXml" ds:itemID="{79CF2305-763B-49A4-BB59-C8A43D2227DA}">
  <ds:schemaRefs>
    <ds:schemaRef ds:uri="http://schemas.microsoft.com/VisualStudio/2011/storyboarding/control"/>
  </ds:schemaRefs>
</ds:datastoreItem>
</file>

<file path=customXml/itemProps574.xml><?xml version="1.0" encoding="utf-8"?>
<ds:datastoreItem xmlns:ds="http://schemas.openxmlformats.org/officeDocument/2006/customXml" ds:itemID="{9EE71C94-8E6E-4CD6-AC94-5465797DC626}">
  <ds:schemaRefs>
    <ds:schemaRef ds:uri="http://schemas.microsoft.com/VisualStudio/2011/storyboarding/control"/>
  </ds:schemaRefs>
</ds:datastoreItem>
</file>

<file path=customXml/itemProps575.xml><?xml version="1.0" encoding="utf-8"?>
<ds:datastoreItem xmlns:ds="http://schemas.openxmlformats.org/officeDocument/2006/customXml" ds:itemID="{0AEC4C9D-9D49-4CAB-9BD6-6D3A856BA041}">
  <ds:schemaRefs>
    <ds:schemaRef ds:uri="http://schemas.microsoft.com/VisualStudio/2011/storyboarding/control"/>
  </ds:schemaRefs>
</ds:datastoreItem>
</file>

<file path=customXml/itemProps576.xml><?xml version="1.0" encoding="utf-8"?>
<ds:datastoreItem xmlns:ds="http://schemas.openxmlformats.org/officeDocument/2006/customXml" ds:itemID="{40D3C6A7-0E2B-4CAC-B9E1-115FA3D7D096}">
  <ds:schemaRefs>
    <ds:schemaRef ds:uri="http://schemas.microsoft.com/VisualStudio/2011/storyboarding/control"/>
  </ds:schemaRefs>
</ds:datastoreItem>
</file>

<file path=customXml/itemProps577.xml><?xml version="1.0" encoding="utf-8"?>
<ds:datastoreItem xmlns:ds="http://schemas.openxmlformats.org/officeDocument/2006/customXml" ds:itemID="{CDCA08AB-2271-422E-910D-EEDE0DB156E6}">
  <ds:schemaRefs>
    <ds:schemaRef ds:uri="http://schemas.microsoft.com/VisualStudio/2011/storyboarding/control"/>
  </ds:schemaRefs>
</ds:datastoreItem>
</file>

<file path=customXml/itemProps578.xml><?xml version="1.0" encoding="utf-8"?>
<ds:datastoreItem xmlns:ds="http://schemas.openxmlformats.org/officeDocument/2006/customXml" ds:itemID="{2385CCD0-16A5-48DC-82AD-2481047D85BF}">
  <ds:schemaRefs>
    <ds:schemaRef ds:uri="http://schemas.microsoft.com/VisualStudio/2011/storyboarding/control"/>
  </ds:schemaRefs>
</ds:datastoreItem>
</file>

<file path=customXml/itemProps579.xml><?xml version="1.0" encoding="utf-8"?>
<ds:datastoreItem xmlns:ds="http://schemas.openxmlformats.org/officeDocument/2006/customXml" ds:itemID="{492658DD-89E4-4A10-9D0A-6C6F632316FB}">
  <ds:schemaRefs>
    <ds:schemaRef ds:uri="http://schemas.microsoft.com/VisualStudio/2011/storyboarding/control"/>
  </ds:schemaRefs>
</ds:datastoreItem>
</file>

<file path=customXml/itemProps58.xml><?xml version="1.0" encoding="utf-8"?>
<ds:datastoreItem xmlns:ds="http://schemas.openxmlformats.org/officeDocument/2006/customXml" ds:itemID="{D23A63EF-45FE-4B4E-93B4-00F81CB54D59}">
  <ds:schemaRefs>
    <ds:schemaRef ds:uri="http://schemas.microsoft.com/VisualStudio/2011/storyboarding/control"/>
  </ds:schemaRefs>
</ds:datastoreItem>
</file>

<file path=customXml/itemProps580.xml><?xml version="1.0" encoding="utf-8"?>
<ds:datastoreItem xmlns:ds="http://schemas.openxmlformats.org/officeDocument/2006/customXml" ds:itemID="{B99BB6F9-81D1-4120-8AA0-828F8D9A0145}">
  <ds:schemaRefs>
    <ds:schemaRef ds:uri="http://schemas.microsoft.com/VisualStudio/2011/storyboarding/control"/>
  </ds:schemaRefs>
</ds:datastoreItem>
</file>

<file path=customXml/itemProps581.xml><?xml version="1.0" encoding="utf-8"?>
<ds:datastoreItem xmlns:ds="http://schemas.openxmlformats.org/officeDocument/2006/customXml" ds:itemID="{D74B71F4-136F-4182-921C-BD1D3C3A0B33}">
  <ds:schemaRefs>
    <ds:schemaRef ds:uri="http://schemas.microsoft.com/VisualStudio/2011/storyboarding/control"/>
  </ds:schemaRefs>
</ds:datastoreItem>
</file>

<file path=customXml/itemProps582.xml><?xml version="1.0" encoding="utf-8"?>
<ds:datastoreItem xmlns:ds="http://schemas.openxmlformats.org/officeDocument/2006/customXml" ds:itemID="{E766EFC1-9B58-438C-A07C-D526A3BA2A2B}">
  <ds:schemaRefs>
    <ds:schemaRef ds:uri="http://schemas.microsoft.com/VisualStudio/2011/storyboarding/control"/>
  </ds:schemaRefs>
</ds:datastoreItem>
</file>

<file path=customXml/itemProps583.xml><?xml version="1.0" encoding="utf-8"?>
<ds:datastoreItem xmlns:ds="http://schemas.openxmlformats.org/officeDocument/2006/customXml" ds:itemID="{C6F00819-7CD2-4EC0-A023-FBC3B8029246}">
  <ds:schemaRefs>
    <ds:schemaRef ds:uri="http://schemas.microsoft.com/VisualStudio/2011/storyboarding/control"/>
  </ds:schemaRefs>
</ds:datastoreItem>
</file>

<file path=customXml/itemProps584.xml><?xml version="1.0" encoding="utf-8"?>
<ds:datastoreItem xmlns:ds="http://schemas.openxmlformats.org/officeDocument/2006/customXml" ds:itemID="{8C8974AC-D605-4284-B47A-1D58E118D188}">
  <ds:schemaRefs>
    <ds:schemaRef ds:uri="http://schemas.microsoft.com/VisualStudio/2011/storyboarding/control"/>
  </ds:schemaRefs>
</ds:datastoreItem>
</file>

<file path=customXml/itemProps585.xml><?xml version="1.0" encoding="utf-8"?>
<ds:datastoreItem xmlns:ds="http://schemas.openxmlformats.org/officeDocument/2006/customXml" ds:itemID="{77215B99-04D0-4C56-9B00-D13DF9F93AD2}">
  <ds:schemaRefs>
    <ds:schemaRef ds:uri="http://schemas.microsoft.com/VisualStudio/2011/storyboarding/control"/>
  </ds:schemaRefs>
</ds:datastoreItem>
</file>

<file path=customXml/itemProps586.xml><?xml version="1.0" encoding="utf-8"?>
<ds:datastoreItem xmlns:ds="http://schemas.openxmlformats.org/officeDocument/2006/customXml" ds:itemID="{4AC5D9F2-76E4-405B-B19F-EE9050721DD9}">
  <ds:schemaRefs>
    <ds:schemaRef ds:uri="http://schemas.microsoft.com/VisualStudio/2011/storyboarding/control"/>
  </ds:schemaRefs>
</ds:datastoreItem>
</file>

<file path=customXml/itemProps587.xml><?xml version="1.0" encoding="utf-8"?>
<ds:datastoreItem xmlns:ds="http://schemas.openxmlformats.org/officeDocument/2006/customXml" ds:itemID="{DD5F81B7-35EE-41A7-9CAF-AFFC6C125C79}">
  <ds:schemaRefs>
    <ds:schemaRef ds:uri="http://schemas.microsoft.com/VisualStudio/2011/storyboarding/control"/>
  </ds:schemaRefs>
</ds:datastoreItem>
</file>

<file path=customXml/itemProps588.xml><?xml version="1.0" encoding="utf-8"?>
<ds:datastoreItem xmlns:ds="http://schemas.openxmlformats.org/officeDocument/2006/customXml" ds:itemID="{328B4DD4-6FB4-4591-B218-872AC170626A}">
  <ds:schemaRefs>
    <ds:schemaRef ds:uri="http://schemas.microsoft.com/VisualStudio/2011/storyboarding/control"/>
  </ds:schemaRefs>
</ds:datastoreItem>
</file>

<file path=customXml/itemProps589.xml><?xml version="1.0" encoding="utf-8"?>
<ds:datastoreItem xmlns:ds="http://schemas.openxmlformats.org/officeDocument/2006/customXml" ds:itemID="{451F4798-D4B3-4487-A83B-B251BB5913B3}">
  <ds:schemaRefs>
    <ds:schemaRef ds:uri="http://schemas.microsoft.com/VisualStudio/2011/storyboarding/control"/>
  </ds:schemaRefs>
</ds:datastoreItem>
</file>

<file path=customXml/itemProps59.xml><?xml version="1.0" encoding="utf-8"?>
<ds:datastoreItem xmlns:ds="http://schemas.openxmlformats.org/officeDocument/2006/customXml" ds:itemID="{66049EBB-FE60-466D-B068-E89A5C339CC0}">
  <ds:schemaRefs>
    <ds:schemaRef ds:uri="http://schemas.microsoft.com/VisualStudio/2011/storyboarding/control"/>
  </ds:schemaRefs>
</ds:datastoreItem>
</file>

<file path=customXml/itemProps590.xml><?xml version="1.0" encoding="utf-8"?>
<ds:datastoreItem xmlns:ds="http://schemas.openxmlformats.org/officeDocument/2006/customXml" ds:itemID="{723F8475-4701-42BC-9AF8-B498E63404D5}">
  <ds:schemaRefs>
    <ds:schemaRef ds:uri="http://schemas.microsoft.com/VisualStudio/2011/storyboarding/control"/>
  </ds:schemaRefs>
</ds:datastoreItem>
</file>

<file path=customXml/itemProps591.xml><?xml version="1.0" encoding="utf-8"?>
<ds:datastoreItem xmlns:ds="http://schemas.openxmlformats.org/officeDocument/2006/customXml" ds:itemID="{92C104D4-6E2E-4CEE-B279-F5A60051486D}">
  <ds:schemaRefs>
    <ds:schemaRef ds:uri="http://schemas.microsoft.com/VisualStudio/2011/storyboarding/control"/>
  </ds:schemaRefs>
</ds:datastoreItem>
</file>

<file path=customXml/itemProps592.xml><?xml version="1.0" encoding="utf-8"?>
<ds:datastoreItem xmlns:ds="http://schemas.openxmlformats.org/officeDocument/2006/customXml" ds:itemID="{5D1BFD62-8086-4689-A473-0D267C262B65}">
  <ds:schemaRefs>
    <ds:schemaRef ds:uri="http://schemas.microsoft.com/VisualStudio/2011/storyboarding/control"/>
  </ds:schemaRefs>
</ds:datastoreItem>
</file>

<file path=customXml/itemProps593.xml><?xml version="1.0" encoding="utf-8"?>
<ds:datastoreItem xmlns:ds="http://schemas.openxmlformats.org/officeDocument/2006/customXml" ds:itemID="{7A11F3A8-6001-4F92-BBD8-6129AB31E3E7}">
  <ds:schemaRefs>
    <ds:schemaRef ds:uri="http://schemas.microsoft.com/VisualStudio/2011/storyboarding/control"/>
  </ds:schemaRefs>
</ds:datastoreItem>
</file>

<file path=customXml/itemProps594.xml><?xml version="1.0" encoding="utf-8"?>
<ds:datastoreItem xmlns:ds="http://schemas.openxmlformats.org/officeDocument/2006/customXml" ds:itemID="{C8ECC853-6032-45BA-981A-78FCFDEDAF94}">
  <ds:schemaRefs>
    <ds:schemaRef ds:uri="http://schemas.microsoft.com/VisualStudio/2011/storyboarding/control"/>
  </ds:schemaRefs>
</ds:datastoreItem>
</file>

<file path=customXml/itemProps595.xml><?xml version="1.0" encoding="utf-8"?>
<ds:datastoreItem xmlns:ds="http://schemas.openxmlformats.org/officeDocument/2006/customXml" ds:itemID="{7C3D8E69-0EA3-45B9-9A98-2E2974B653A4}">
  <ds:schemaRefs>
    <ds:schemaRef ds:uri="http://schemas.microsoft.com/VisualStudio/2011/storyboarding/control"/>
  </ds:schemaRefs>
</ds:datastoreItem>
</file>

<file path=customXml/itemProps596.xml><?xml version="1.0" encoding="utf-8"?>
<ds:datastoreItem xmlns:ds="http://schemas.openxmlformats.org/officeDocument/2006/customXml" ds:itemID="{A637DBE3-234F-4A4A-A0DB-962B30F4F53B}">
  <ds:schemaRefs>
    <ds:schemaRef ds:uri="http://schemas.microsoft.com/VisualStudio/2011/storyboarding/control"/>
  </ds:schemaRefs>
</ds:datastoreItem>
</file>

<file path=customXml/itemProps597.xml><?xml version="1.0" encoding="utf-8"?>
<ds:datastoreItem xmlns:ds="http://schemas.openxmlformats.org/officeDocument/2006/customXml" ds:itemID="{5E18B144-CA98-44BC-90CB-744311ADC9B4}">
  <ds:schemaRefs>
    <ds:schemaRef ds:uri="http://schemas.microsoft.com/VisualStudio/2011/storyboarding/control"/>
  </ds:schemaRefs>
</ds:datastoreItem>
</file>

<file path=customXml/itemProps598.xml><?xml version="1.0" encoding="utf-8"?>
<ds:datastoreItem xmlns:ds="http://schemas.openxmlformats.org/officeDocument/2006/customXml" ds:itemID="{D6211265-318B-477C-A52D-A1F3A96ACFBD}">
  <ds:schemaRefs>
    <ds:schemaRef ds:uri="http://schemas.microsoft.com/VisualStudio/2011/storyboarding/control"/>
  </ds:schemaRefs>
</ds:datastoreItem>
</file>

<file path=customXml/itemProps599.xml><?xml version="1.0" encoding="utf-8"?>
<ds:datastoreItem xmlns:ds="http://schemas.openxmlformats.org/officeDocument/2006/customXml" ds:itemID="{6E2B3A10-FC35-496E-A2B8-1569DF77D88C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01B5C05C-A0F9-4685-AB13-972721AB0241}">
  <ds:schemaRefs>
    <ds:schemaRef ds:uri="http://schemas.microsoft.com/VisualStudio/2011/storyboarding/control"/>
  </ds:schemaRefs>
</ds:datastoreItem>
</file>

<file path=customXml/itemProps60.xml><?xml version="1.0" encoding="utf-8"?>
<ds:datastoreItem xmlns:ds="http://schemas.openxmlformats.org/officeDocument/2006/customXml" ds:itemID="{293223C5-C259-4F0F-A7DC-7997A00436D8}">
  <ds:schemaRefs>
    <ds:schemaRef ds:uri="http://schemas.microsoft.com/VisualStudio/2011/storyboarding/control"/>
  </ds:schemaRefs>
</ds:datastoreItem>
</file>

<file path=customXml/itemProps600.xml><?xml version="1.0" encoding="utf-8"?>
<ds:datastoreItem xmlns:ds="http://schemas.openxmlformats.org/officeDocument/2006/customXml" ds:itemID="{371017AC-F126-4899-B5A4-0EF95EABC862}">
  <ds:schemaRefs>
    <ds:schemaRef ds:uri="http://schemas.microsoft.com/VisualStudio/2011/storyboarding/control"/>
  </ds:schemaRefs>
</ds:datastoreItem>
</file>

<file path=customXml/itemProps601.xml><?xml version="1.0" encoding="utf-8"?>
<ds:datastoreItem xmlns:ds="http://schemas.openxmlformats.org/officeDocument/2006/customXml" ds:itemID="{BC61F21C-3876-4E4F-BFA6-817EB60F9850}">
  <ds:schemaRefs>
    <ds:schemaRef ds:uri="http://schemas.microsoft.com/VisualStudio/2011/storyboarding/control"/>
  </ds:schemaRefs>
</ds:datastoreItem>
</file>

<file path=customXml/itemProps602.xml><?xml version="1.0" encoding="utf-8"?>
<ds:datastoreItem xmlns:ds="http://schemas.openxmlformats.org/officeDocument/2006/customXml" ds:itemID="{B771037D-9277-42E7-9519-49A3A1335472}">
  <ds:schemaRefs>
    <ds:schemaRef ds:uri="http://schemas.microsoft.com/VisualStudio/2011/storyboarding/control"/>
  </ds:schemaRefs>
</ds:datastoreItem>
</file>

<file path=customXml/itemProps603.xml><?xml version="1.0" encoding="utf-8"?>
<ds:datastoreItem xmlns:ds="http://schemas.openxmlformats.org/officeDocument/2006/customXml" ds:itemID="{54F4E621-3B75-4185-BD84-BE861F8C6D01}">
  <ds:schemaRefs>
    <ds:schemaRef ds:uri="http://schemas.microsoft.com/VisualStudio/2011/storyboarding/control"/>
  </ds:schemaRefs>
</ds:datastoreItem>
</file>

<file path=customXml/itemProps604.xml><?xml version="1.0" encoding="utf-8"?>
<ds:datastoreItem xmlns:ds="http://schemas.openxmlformats.org/officeDocument/2006/customXml" ds:itemID="{9E92887C-CF13-4672-B45D-9EF46576E2B2}">
  <ds:schemaRefs>
    <ds:schemaRef ds:uri="http://schemas.microsoft.com/VisualStudio/2011/storyboarding/control"/>
  </ds:schemaRefs>
</ds:datastoreItem>
</file>

<file path=customXml/itemProps605.xml><?xml version="1.0" encoding="utf-8"?>
<ds:datastoreItem xmlns:ds="http://schemas.openxmlformats.org/officeDocument/2006/customXml" ds:itemID="{F55A10E0-8D07-4C06-A473-F70BF843C94B}">
  <ds:schemaRefs>
    <ds:schemaRef ds:uri="http://schemas.microsoft.com/VisualStudio/2011/storyboarding/control"/>
  </ds:schemaRefs>
</ds:datastoreItem>
</file>

<file path=customXml/itemProps606.xml><?xml version="1.0" encoding="utf-8"?>
<ds:datastoreItem xmlns:ds="http://schemas.openxmlformats.org/officeDocument/2006/customXml" ds:itemID="{18707758-842A-4771-91D7-D7645A0DD725}">
  <ds:schemaRefs>
    <ds:schemaRef ds:uri="http://schemas.microsoft.com/VisualStudio/2011/storyboarding/control"/>
  </ds:schemaRefs>
</ds:datastoreItem>
</file>

<file path=customXml/itemProps607.xml><?xml version="1.0" encoding="utf-8"?>
<ds:datastoreItem xmlns:ds="http://schemas.openxmlformats.org/officeDocument/2006/customXml" ds:itemID="{DEFBD7D8-9A27-4F81-ACB8-FFF5E73BFA13}">
  <ds:schemaRefs>
    <ds:schemaRef ds:uri="http://schemas.microsoft.com/VisualStudio/2011/storyboarding/control"/>
  </ds:schemaRefs>
</ds:datastoreItem>
</file>

<file path=customXml/itemProps608.xml><?xml version="1.0" encoding="utf-8"?>
<ds:datastoreItem xmlns:ds="http://schemas.openxmlformats.org/officeDocument/2006/customXml" ds:itemID="{AF9D71ED-5BE6-44E9-AF73-4BC2398A50CA}">
  <ds:schemaRefs>
    <ds:schemaRef ds:uri="http://schemas.microsoft.com/VisualStudio/2011/storyboarding/control"/>
  </ds:schemaRefs>
</ds:datastoreItem>
</file>

<file path=customXml/itemProps609.xml><?xml version="1.0" encoding="utf-8"?>
<ds:datastoreItem xmlns:ds="http://schemas.openxmlformats.org/officeDocument/2006/customXml" ds:itemID="{528EC982-EE7F-4CCF-A63F-02318E015BC3}">
  <ds:schemaRefs>
    <ds:schemaRef ds:uri="http://schemas.microsoft.com/VisualStudio/2011/storyboarding/control"/>
  </ds:schemaRefs>
</ds:datastoreItem>
</file>

<file path=customXml/itemProps61.xml><?xml version="1.0" encoding="utf-8"?>
<ds:datastoreItem xmlns:ds="http://schemas.openxmlformats.org/officeDocument/2006/customXml" ds:itemID="{933492C4-01A1-4BB9-8D50-E4F08D2CB99A}">
  <ds:schemaRefs>
    <ds:schemaRef ds:uri="http://schemas.microsoft.com/VisualStudio/2011/storyboarding/control"/>
  </ds:schemaRefs>
</ds:datastoreItem>
</file>

<file path=customXml/itemProps610.xml><?xml version="1.0" encoding="utf-8"?>
<ds:datastoreItem xmlns:ds="http://schemas.openxmlformats.org/officeDocument/2006/customXml" ds:itemID="{753B5F52-4846-4EBA-949A-3FA432280E4C}">
  <ds:schemaRefs>
    <ds:schemaRef ds:uri="http://schemas.microsoft.com/VisualStudio/2011/storyboarding/control"/>
  </ds:schemaRefs>
</ds:datastoreItem>
</file>

<file path=customXml/itemProps611.xml><?xml version="1.0" encoding="utf-8"?>
<ds:datastoreItem xmlns:ds="http://schemas.openxmlformats.org/officeDocument/2006/customXml" ds:itemID="{ADFF1A68-FA61-424E-9453-55CDB1266C96}">
  <ds:schemaRefs>
    <ds:schemaRef ds:uri="http://schemas.microsoft.com/VisualStudio/2011/storyboarding/control"/>
  </ds:schemaRefs>
</ds:datastoreItem>
</file>

<file path=customXml/itemProps612.xml><?xml version="1.0" encoding="utf-8"?>
<ds:datastoreItem xmlns:ds="http://schemas.openxmlformats.org/officeDocument/2006/customXml" ds:itemID="{64329598-EE07-4329-BB1D-4D41D21EAAD3}">
  <ds:schemaRefs>
    <ds:schemaRef ds:uri="http://schemas.microsoft.com/VisualStudio/2011/storyboarding/control"/>
  </ds:schemaRefs>
</ds:datastoreItem>
</file>

<file path=customXml/itemProps613.xml><?xml version="1.0" encoding="utf-8"?>
<ds:datastoreItem xmlns:ds="http://schemas.openxmlformats.org/officeDocument/2006/customXml" ds:itemID="{A5245210-D05B-4952-8660-F1840E30B500}">
  <ds:schemaRefs>
    <ds:schemaRef ds:uri="http://schemas.microsoft.com/VisualStudio/2011/storyboarding/control"/>
  </ds:schemaRefs>
</ds:datastoreItem>
</file>

<file path=customXml/itemProps614.xml><?xml version="1.0" encoding="utf-8"?>
<ds:datastoreItem xmlns:ds="http://schemas.openxmlformats.org/officeDocument/2006/customXml" ds:itemID="{DED9A593-1F2E-445F-AB56-0FD067A0B199}">
  <ds:schemaRefs>
    <ds:schemaRef ds:uri="http://schemas.microsoft.com/VisualStudio/2011/storyboarding/control"/>
  </ds:schemaRefs>
</ds:datastoreItem>
</file>

<file path=customXml/itemProps615.xml><?xml version="1.0" encoding="utf-8"?>
<ds:datastoreItem xmlns:ds="http://schemas.openxmlformats.org/officeDocument/2006/customXml" ds:itemID="{4A97DABE-0851-4FE2-BA47-B382926F2DD5}">
  <ds:schemaRefs>
    <ds:schemaRef ds:uri="http://schemas.microsoft.com/VisualStudio/2011/storyboarding/control"/>
  </ds:schemaRefs>
</ds:datastoreItem>
</file>

<file path=customXml/itemProps616.xml><?xml version="1.0" encoding="utf-8"?>
<ds:datastoreItem xmlns:ds="http://schemas.openxmlformats.org/officeDocument/2006/customXml" ds:itemID="{32350C5F-C698-4B0B-A5E4-256D93ADD85C}">
  <ds:schemaRefs>
    <ds:schemaRef ds:uri="http://schemas.microsoft.com/VisualStudio/2011/storyboarding/control"/>
  </ds:schemaRefs>
</ds:datastoreItem>
</file>

<file path=customXml/itemProps617.xml><?xml version="1.0" encoding="utf-8"?>
<ds:datastoreItem xmlns:ds="http://schemas.openxmlformats.org/officeDocument/2006/customXml" ds:itemID="{0B791FDA-A97D-46CA-A408-D90066C8C33B}">
  <ds:schemaRefs>
    <ds:schemaRef ds:uri="http://schemas.microsoft.com/VisualStudio/2011/storyboarding/control"/>
  </ds:schemaRefs>
</ds:datastoreItem>
</file>

<file path=customXml/itemProps618.xml><?xml version="1.0" encoding="utf-8"?>
<ds:datastoreItem xmlns:ds="http://schemas.openxmlformats.org/officeDocument/2006/customXml" ds:itemID="{C5DC7856-FDD6-4EE4-B591-8E7CB650C34C}">
  <ds:schemaRefs>
    <ds:schemaRef ds:uri="http://schemas.microsoft.com/VisualStudio/2011/storyboarding/control"/>
  </ds:schemaRefs>
</ds:datastoreItem>
</file>

<file path=customXml/itemProps619.xml><?xml version="1.0" encoding="utf-8"?>
<ds:datastoreItem xmlns:ds="http://schemas.openxmlformats.org/officeDocument/2006/customXml" ds:itemID="{91B629FE-5F2D-4B0D-B27B-287A3CF04398}">
  <ds:schemaRefs>
    <ds:schemaRef ds:uri="http://schemas.microsoft.com/VisualStudio/2011/storyboarding/control"/>
  </ds:schemaRefs>
</ds:datastoreItem>
</file>

<file path=customXml/itemProps62.xml><?xml version="1.0" encoding="utf-8"?>
<ds:datastoreItem xmlns:ds="http://schemas.openxmlformats.org/officeDocument/2006/customXml" ds:itemID="{3AD98143-7FDF-4E78-B658-F92F740D4A60}">
  <ds:schemaRefs>
    <ds:schemaRef ds:uri="http://schemas.microsoft.com/VisualStudio/2011/storyboarding/control"/>
  </ds:schemaRefs>
</ds:datastoreItem>
</file>

<file path=customXml/itemProps620.xml><?xml version="1.0" encoding="utf-8"?>
<ds:datastoreItem xmlns:ds="http://schemas.openxmlformats.org/officeDocument/2006/customXml" ds:itemID="{3732B5E4-4B5F-48A9-9900-F2E6DE1A61D2}">
  <ds:schemaRefs>
    <ds:schemaRef ds:uri="http://schemas.microsoft.com/VisualStudio/2011/storyboarding/control"/>
  </ds:schemaRefs>
</ds:datastoreItem>
</file>

<file path=customXml/itemProps621.xml><?xml version="1.0" encoding="utf-8"?>
<ds:datastoreItem xmlns:ds="http://schemas.openxmlformats.org/officeDocument/2006/customXml" ds:itemID="{6F96BCC4-8EA9-42FF-AA91-B31FF0933D1F}">
  <ds:schemaRefs>
    <ds:schemaRef ds:uri="http://schemas.microsoft.com/VisualStudio/2011/storyboarding/control"/>
  </ds:schemaRefs>
</ds:datastoreItem>
</file>

<file path=customXml/itemProps622.xml><?xml version="1.0" encoding="utf-8"?>
<ds:datastoreItem xmlns:ds="http://schemas.openxmlformats.org/officeDocument/2006/customXml" ds:itemID="{4CA09925-E479-4752-B000-CD6055BD79D3}">
  <ds:schemaRefs>
    <ds:schemaRef ds:uri="http://schemas.microsoft.com/VisualStudio/2011/storyboarding/control"/>
  </ds:schemaRefs>
</ds:datastoreItem>
</file>

<file path=customXml/itemProps623.xml><?xml version="1.0" encoding="utf-8"?>
<ds:datastoreItem xmlns:ds="http://schemas.openxmlformats.org/officeDocument/2006/customXml" ds:itemID="{03FAF04E-D13E-4BB1-99EE-6DB82D3F2996}">
  <ds:schemaRefs>
    <ds:schemaRef ds:uri="http://schemas.microsoft.com/VisualStudio/2011/storyboarding/control"/>
  </ds:schemaRefs>
</ds:datastoreItem>
</file>

<file path=customXml/itemProps624.xml><?xml version="1.0" encoding="utf-8"?>
<ds:datastoreItem xmlns:ds="http://schemas.openxmlformats.org/officeDocument/2006/customXml" ds:itemID="{28D18D17-F9AE-40A2-ACC8-84B7B325C27A}">
  <ds:schemaRefs>
    <ds:schemaRef ds:uri="http://schemas.microsoft.com/VisualStudio/2011/storyboarding/control"/>
  </ds:schemaRefs>
</ds:datastoreItem>
</file>

<file path=customXml/itemProps625.xml><?xml version="1.0" encoding="utf-8"?>
<ds:datastoreItem xmlns:ds="http://schemas.openxmlformats.org/officeDocument/2006/customXml" ds:itemID="{076B8DDF-4069-4927-9889-909E09246750}">
  <ds:schemaRefs>
    <ds:schemaRef ds:uri="http://schemas.microsoft.com/VisualStudio/2011/storyboarding/control"/>
  </ds:schemaRefs>
</ds:datastoreItem>
</file>

<file path=customXml/itemProps626.xml><?xml version="1.0" encoding="utf-8"?>
<ds:datastoreItem xmlns:ds="http://schemas.openxmlformats.org/officeDocument/2006/customXml" ds:itemID="{1C6EFD71-2A1A-402F-877B-1A666877BB1E}">
  <ds:schemaRefs>
    <ds:schemaRef ds:uri="http://schemas.microsoft.com/VisualStudio/2011/storyboarding/control"/>
  </ds:schemaRefs>
</ds:datastoreItem>
</file>

<file path=customXml/itemProps627.xml><?xml version="1.0" encoding="utf-8"?>
<ds:datastoreItem xmlns:ds="http://schemas.openxmlformats.org/officeDocument/2006/customXml" ds:itemID="{10F82457-2FD0-4136-917F-196A84B978AC}">
  <ds:schemaRefs>
    <ds:schemaRef ds:uri="http://schemas.microsoft.com/VisualStudio/2011/storyboarding/control"/>
  </ds:schemaRefs>
</ds:datastoreItem>
</file>

<file path=customXml/itemProps628.xml><?xml version="1.0" encoding="utf-8"?>
<ds:datastoreItem xmlns:ds="http://schemas.openxmlformats.org/officeDocument/2006/customXml" ds:itemID="{18D130DB-1E68-4C94-B6A7-5C624DAE642D}">
  <ds:schemaRefs>
    <ds:schemaRef ds:uri="http://schemas.microsoft.com/VisualStudio/2011/storyboarding/control"/>
  </ds:schemaRefs>
</ds:datastoreItem>
</file>

<file path=customXml/itemProps629.xml><?xml version="1.0" encoding="utf-8"?>
<ds:datastoreItem xmlns:ds="http://schemas.openxmlformats.org/officeDocument/2006/customXml" ds:itemID="{97FB361C-1CAE-4C89-BA51-DDFAB0B2C4C6}">
  <ds:schemaRefs>
    <ds:schemaRef ds:uri="http://schemas.microsoft.com/VisualStudio/2011/storyboarding/control"/>
  </ds:schemaRefs>
</ds:datastoreItem>
</file>

<file path=customXml/itemProps63.xml><?xml version="1.0" encoding="utf-8"?>
<ds:datastoreItem xmlns:ds="http://schemas.openxmlformats.org/officeDocument/2006/customXml" ds:itemID="{B26E553D-786B-4EF5-ACF2-D2C1710827CD}">
  <ds:schemaRefs>
    <ds:schemaRef ds:uri="http://schemas.microsoft.com/VisualStudio/2011/storyboarding/control"/>
  </ds:schemaRefs>
</ds:datastoreItem>
</file>

<file path=customXml/itemProps630.xml><?xml version="1.0" encoding="utf-8"?>
<ds:datastoreItem xmlns:ds="http://schemas.openxmlformats.org/officeDocument/2006/customXml" ds:itemID="{C2E254EA-48F1-4F04-8D82-66CB5B15C42B}">
  <ds:schemaRefs>
    <ds:schemaRef ds:uri="http://schemas.microsoft.com/VisualStudio/2011/storyboarding/control"/>
  </ds:schemaRefs>
</ds:datastoreItem>
</file>

<file path=customXml/itemProps631.xml><?xml version="1.0" encoding="utf-8"?>
<ds:datastoreItem xmlns:ds="http://schemas.openxmlformats.org/officeDocument/2006/customXml" ds:itemID="{3B792163-F28D-4D83-9162-CD863904CFE6}">
  <ds:schemaRefs>
    <ds:schemaRef ds:uri="http://schemas.microsoft.com/VisualStudio/2011/storyboarding/control"/>
  </ds:schemaRefs>
</ds:datastoreItem>
</file>

<file path=customXml/itemProps632.xml><?xml version="1.0" encoding="utf-8"?>
<ds:datastoreItem xmlns:ds="http://schemas.openxmlformats.org/officeDocument/2006/customXml" ds:itemID="{D40D0C42-4365-41D9-9E19-658B01D52923}">
  <ds:schemaRefs>
    <ds:schemaRef ds:uri="http://schemas.microsoft.com/VisualStudio/2011/storyboarding/control"/>
  </ds:schemaRefs>
</ds:datastoreItem>
</file>

<file path=customXml/itemProps633.xml><?xml version="1.0" encoding="utf-8"?>
<ds:datastoreItem xmlns:ds="http://schemas.openxmlformats.org/officeDocument/2006/customXml" ds:itemID="{3BE3FBBF-76E7-478F-91A4-B570775C106E}">
  <ds:schemaRefs>
    <ds:schemaRef ds:uri="http://schemas.microsoft.com/VisualStudio/2011/storyboarding/control"/>
  </ds:schemaRefs>
</ds:datastoreItem>
</file>

<file path=customXml/itemProps634.xml><?xml version="1.0" encoding="utf-8"?>
<ds:datastoreItem xmlns:ds="http://schemas.openxmlformats.org/officeDocument/2006/customXml" ds:itemID="{915C6835-70D1-4D1B-B98C-5BFCA4F54110}">
  <ds:schemaRefs>
    <ds:schemaRef ds:uri="http://schemas.microsoft.com/VisualStudio/2011/storyboarding/control"/>
  </ds:schemaRefs>
</ds:datastoreItem>
</file>

<file path=customXml/itemProps635.xml><?xml version="1.0" encoding="utf-8"?>
<ds:datastoreItem xmlns:ds="http://schemas.openxmlformats.org/officeDocument/2006/customXml" ds:itemID="{97211D4F-42F8-4A25-B45C-311988072884}">
  <ds:schemaRefs>
    <ds:schemaRef ds:uri="http://schemas.microsoft.com/VisualStudio/2011/storyboarding/control"/>
  </ds:schemaRefs>
</ds:datastoreItem>
</file>

<file path=customXml/itemProps636.xml><?xml version="1.0" encoding="utf-8"?>
<ds:datastoreItem xmlns:ds="http://schemas.openxmlformats.org/officeDocument/2006/customXml" ds:itemID="{6776F39B-79FF-41EB-878E-A7EA81914475}">
  <ds:schemaRefs>
    <ds:schemaRef ds:uri="http://schemas.microsoft.com/VisualStudio/2011/storyboarding/control"/>
  </ds:schemaRefs>
</ds:datastoreItem>
</file>

<file path=customXml/itemProps637.xml><?xml version="1.0" encoding="utf-8"?>
<ds:datastoreItem xmlns:ds="http://schemas.openxmlformats.org/officeDocument/2006/customXml" ds:itemID="{18C390A8-19B6-4687-987A-61B9D3EB70B9}">
  <ds:schemaRefs>
    <ds:schemaRef ds:uri="http://schemas.microsoft.com/VisualStudio/2011/storyboarding/control"/>
  </ds:schemaRefs>
</ds:datastoreItem>
</file>

<file path=customXml/itemProps638.xml><?xml version="1.0" encoding="utf-8"?>
<ds:datastoreItem xmlns:ds="http://schemas.openxmlformats.org/officeDocument/2006/customXml" ds:itemID="{B928D04A-56A2-4659-AA6A-AC26ABDD0A7D}">
  <ds:schemaRefs>
    <ds:schemaRef ds:uri="http://schemas.microsoft.com/VisualStudio/2011/storyboarding/control"/>
  </ds:schemaRefs>
</ds:datastoreItem>
</file>

<file path=customXml/itemProps639.xml><?xml version="1.0" encoding="utf-8"?>
<ds:datastoreItem xmlns:ds="http://schemas.openxmlformats.org/officeDocument/2006/customXml" ds:itemID="{095C3CDF-B563-4C8D-8978-43ACF634DEAD}">
  <ds:schemaRefs>
    <ds:schemaRef ds:uri="http://schemas.microsoft.com/VisualStudio/2011/storyboarding/control"/>
  </ds:schemaRefs>
</ds:datastoreItem>
</file>

<file path=customXml/itemProps64.xml><?xml version="1.0" encoding="utf-8"?>
<ds:datastoreItem xmlns:ds="http://schemas.openxmlformats.org/officeDocument/2006/customXml" ds:itemID="{E0DEDF9C-090A-413C-A501-C5C2AA6B944F}">
  <ds:schemaRefs>
    <ds:schemaRef ds:uri="http://schemas.microsoft.com/VisualStudio/2011/storyboarding/control"/>
  </ds:schemaRefs>
</ds:datastoreItem>
</file>

<file path=customXml/itemProps640.xml><?xml version="1.0" encoding="utf-8"?>
<ds:datastoreItem xmlns:ds="http://schemas.openxmlformats.org/officeDocument/2006/customXml" ds:itemID="{B0A16E33-0D2F-4897-AE69-8251EFD2B419}">
  <ds:schemaRefs>
    <ds:schemaRef ds:uri="http://schemas.microsoft.com/VisualStudio/2011/storyboarding/control"/>
  </ds:schemaRefs>
</ds:datastoreItem>
</file>

<file path=customXml/itemProps641.xml><?xml version="1.0" encoding="utf-8"?>
<ds:datastoreItem xmlns:ds="http://schemas.openxmlformats.org/officeDocument/2006/customXml" ds:itemID="{5B8D379A-42E4-46FB-9838-1E1CCDEA2871}">
  <ds:schemaRefs>
    <ds:schemaRef ds:uri="http://schemas.microsoft.com/VisualStudio/2011/storyboarding/control"/>
  </ds:schemaRefs>
</ds:datastoreItem>
</file>

<file path=customXml/itemProps642.xml><?xml version="1.0" encoding="utf-8"?>
<ds:datastoreItem xmlns:ds="http://schemas.openxmlformats.org/officeDocument/2006/customXml" ds:itemID="{62C652F0-53DB-4D71-BAAE-0DC2D4897C96}">
  <ds:schemaRefs>
    <ds:schemaRef ds:uri="http://schemas.microsoft.com/VisualStudio/2011/storyboarding/control"/>
  </ds:schemaRefs>
</ds:datastoreItem>
</file>

<file path=customXml/itemProps643.xml><?xml version="1.0" encoding="utf-8"?>
<ds:datastoreItem xmlns:ds="http://schemas.openxmlformats.org/officeDocument/2006/customXml" ds:itemID="{6E371D32-27C7-40D1-9248-D7938B18136F}">
  <ds:schemaRefs>
    <ds:schemaRef ds:uri="http://schemas.microsoft.com/VisualStudio/2011/storyboarding/control"/>
  </ds:schemaRefs>
</ds:datastoreItem>
</file>

<file path=customXml/itemProps644.xml><?xml version="1.0" encoding="utf-8"?>
<ds:datastoreItem xmlns:ds="http://schemas.openxmlformats.org/officeDocument/2006/customXml" ds:itemID="{DA8A00FB-306C-4281-A655-50BD306A3FB9}">
  <ds:schemaRefs>
    <ds:schemaRef ds:uri="http://schemas.microsoft.com/VisualStudio/2011/storyboarding/control"/>
  </ds:schemaRefs>
</ds:datastoreItem>
</file>

<file path=customXml/itemProps645.xml><?xml version="1.0" encoding="utf-8"?>
<ds:datastoreItem xmlns:ds="http://schemas.openxmlformats.org/officeDocument/2006/customXml" ds:itemID="{B9066F92-C080-41FB-9D14-B5E691D03703}">
  <ds:schemaRefs>
    <ds:schemaRef ds:uri="http://schemas.microsoft.com/VisualStudio/2011/storyboarding/control"/>
  </ds:schemaRefs>
</ds:datastoreItem>
</file>

<file path=customXml/itemProps646.xml><?xml version="1.0" encoding="utf-8"?>
<ds:datastoreItem xmlns:ds="http://schemas.openxmlformats.org/officeDocument/2006/customXml" ds:itemID="{B31559A6-0708-4A68-84CA-F9B346259363}">
  <ds:schemaRefs>
    <ds:schemaRef ds:uri="http://schemas.microsoft.com/VisualStudio/2011/storyboarding/control"/>
  </ds:schemaRefs>
</ds:datastoreItem>
</file>

<file path=customXml/itemProps647.xml><?xml version="1.0" encoding="utf-8"?>
<ds:datastoreItem xmlns:ds="http://schemas.openxmlformats.org/officeDocument/2006/customXml" ds:itemID="{564A6AEC-AEF5-470C-BE64-A76FA79CDDB7}">
  <ds:schemaRefs>
    <ds:schemaRef ds:uri="http://schemas.microsoft.com/VisualStudio/2011/storyboarding/control"/>
  </ds:schemaRefs>
</ds:datastoreItem>
</file>

<file path=customXml/itemProps648.xml><?xml version="1.0" encoding="utf-8"?>
<ds:datastoreItem xmlns:ds="http://schemas.openxmlformats.org/officeDocument/2006/customXml" ds:itemID="{C34C42EC-3DED-4F38-A91D-CD1E78750CB9}">
  <ds:schemaRefs>
    <ds:schemaRef ds:uri="http://schemas.microsoft.com/VisualStudio/2011/storyboarding/control"/>
  </ds:schemaRefs>
</ds:datastoreItem>
</file>

<file path=customXml/itemProps649.xml><?xml version="1.0" encoding="utf-8"?>
<ds:datastoreItem xmlns:ds="http://schemas.openxmlformats.org/officeDocument/2006/customXml" ds:itemID="{4303E551-791A-49CE-BBC2-8F42FF30C198}">
  <ds:schemaRefs>
    <ds:schemaRef ds:uri="http://schemas.microsoft.com/VisualStudio/2011/storyboarding/control"/>
  </ds:schemaRefs>
</ds:datastoreItem>
</file>

<file path=customXml/itemProps65.xml><?xml version="1.0" encoding="utf-8"?>
<ds:datastoreItem xmlns:ds="http://schemas.openxmlformats.org/officeDocument/2006/customXml" ds:itemID="{F72B2C69-AA63-45ED-B165-4A1276C68A16}">
  <ds:schemaRefs>
    <ds:schemaRef ds:uri="http://schemas.microsoft.com/VisualStudio/2011/storyboarding/control"/>
  </ds:schemaRefs>
</ds:datastoreItem>
</file>

<file path=customXml/itemProps650.xml><?xml version="1.0" encoding="utf-8"?>
<ds:datastoreItem xmlns:ds="http://schemas.openxmlformats.org/officeDocument/2006/customXml" ds:itemID="{DF60AA7F-9FD8-43D3-990E-D71270FB4419}">
  <ds:schemaRefs>
    <ds:schemaRef ds:uri="http://schemas.microsoft.com/VisualStudio/2011/storyboarding/control"/>
  </ds:schemaRefs>
</ds:datastoreItem>
</file>

<file path=customXml/itemProps651.xml><?xml version="1.0" encoding="utf-8"?>
<ds:datastoreItem xmlns:ds="http://schemas.openxmlformats.org/officeDocument/2006/customXml" ds:itemID="{8E3536DF-471E-4B8C-8111-D7137E0C5AF9}">
  <ds:schemaRefs>
    <ds:schemaRef ds:uri="http://schemas.microsoft.com/VisualStudio/2011/storyboarding/control"/>
  </ds:schemaRefs>
</ds:datastoreItem>
</file>

<file path=customXml/itemProps652.xml><?xml version="1.0" encoding="utf-8"?>
<ds:datastoreItem xmlns:ds="http://schemas.openxmlformats.org/officeDocument/2006/customXml" ds:itemID="{FCEABE5A-6D49-41AA-AED3-1B1EB53F30C8}">
  <ds:schemaRefs>
    <ds:schemaRef ds:uri="http://schemas.microsoft.com/VisualStudio/2011/storyboarding/control"/>
  </ds:schemaRefs>
</ds:datastoreItem>
</file>

<file path=customXml/itemProps653.xml><?xml version="1.0" encoding="utf-8"?>
<ds:datastoreItem xmlns:ds="http://schemas.openxmlformats.org/officeDocument/2006/customXml" ds:itemID="{1F51B282-A508-4EEF-8B59-FA9C19B25781}">
  <ds:schemaRefs>
    <ds:schemaRef ds:uri="http://schemas.microsoft.com/VisualStudio/2011/storyboarding/control"/>
  </ds:schemaRefs>
</ds:datastoreItem>
</file>

<file path=customXml/itemProps654.xml><?xml version="1.0" encoding="utf-8"?>
<ds:datastoreItem xmlns:ds="http://schemas.openxmlformats.org/officeDocument/2006/customXml" ds:itemID="{8A585DC3-E9DE-4AD8-BC55-8704E3F2B0C2}">
  <ds:schemaRefs>
    <ds:schemaRef ds:uri="http://schemas.microsoft.com/VisualStudio/2011/storyboarding/control"/>
  </ds:schemaRefs>
</ds:datastoreItem>
</file>

<file path=customXml/itemProps655.xml><?xml version="1.0" encoding="utf-8"?>
<ds:datastoreItem xmlns:ds="http://schemas.openxmlformats.org/officeDocument/2006/customXml" ds:itemID="{4EE13EFD-534F-4EAB-BE16-8FC054B621CA}">
  <ds:schemaRefs>
    <ds:schemaRef ds:uri="http://schemas.microsoft.com/VisualStudio/2011/storyboarding/control"/>
  </ds:schemaRefs>
</ds:datastoreItem>
</file>

<file path=customXml/itemProps656.xml><?xml version="1.0" encoding="utf-8"?>
<ds:datastoreItem xmlns:ds="http://schemas.openxmlformats.org/officeDocument/2006/customXml" ds:itemID="{37DCA001-6813-492C-9297-D9496073EBA4}">
  <ds:schemaRefs>
    <ds:schemaRef ds:uri="http://schemas.microsoft.com/VisualStudio/2011/storyboarding/control"/>
  </ds:schemaRefs>
</ds:datastoreItem>
</file>

<file path=customXml/itemProps657.xml><?xml version="1.0" encoding="utf-8"?>
<ds:datastoreItem xmlns:ds="http://schemas.openxmlformats.org/officeDocument/2006/customXml" ds:itemID="{52BE4582-54AB-4203-A31A-5B9694D665C9}">
  <ds:schemaRefs>
    <ds:schemaRef ds:uri="http://schemas.microsoft.com/VisualStudio/2011/storyboarding/control"/>
  </ds:schemaRefs>
</ds:datastoreItem>
</file>

<file path=customXml/itemProps658.xml><?xml version="1.0" encoding="utf-8"?>
<ds:datastoreItem xmlns:ds="http://schemas.openxmlformats.org/officeDocument/2006/customXml" ds:itemID="{2A6EF710-B943-4614-9BA3-3120B10DA4F2}">
  <ds:schemaRefs>
    <ds:schemaRef ds:uri="http://schemas.microsoft.com/VisualStudio/2011/storyboarding/control"/>
  </ds:schemaRefs>
</ds:datastoreItem>
</file>

<file path=customXml/itemProps659.xml><?xml version="1.0" encoding="utf-8"?>
<ds:datastoreItem xmlns:ds="http://schemas.openxmlformats.org/officeDocument/2006/customXml" ds:itemID="{CE5DD793-0C47-4CD8-8224-E157825C1F8B}">
  <ds:schemaRefs>
    <ds:schemaRef ds:uri="http://schemas.microsoft.com/VisualStudio/2011/storyboarding/control"/>
  </ds:schemaRefs>
</ds:datastoreItem>
</file>

<file path=customXml/itemProps66.xml><?xml version="1.0" encoding="utf-8"?>
<ds:datastoreItem xmlns:ds="http://schemas.openxmlformats.org/officeDocument/2006/customXml" ds:itemID="{46C508F0-A740-487A-9525-AD91809DD5E8}">
  <ds:schemaRefs>
    <ds:schemaRef ds:uri="http://schemas.microsoft.com/VisualStudio/2011/storyboarding/control"/>
  </ds:schemaRefs>
</ds:datastoreItem>
</file>

<file path=customXml/itemProps660.xml><?xml version="1.0" encoding="utf-8"?>
<ds:datastoreItem xmlns:ds="http://schemas.openxmlformats.org/officeDocument/2006/customXml" ds:itemID="{A2B59704-6671-4823-9495-B081EB4FAFA8}">
  <ds:schemaRefs>
    <ds:schemaRef ds:uri="http://schemas.microsoft.com/VisualStudio/2011/storyboarding/control"/>
  </ds:schemaRefs>
</ds:datastoreItem>
</file>

<file path=customXml/itemProps661.xml><?xml version="1.0" encoding="utf-8"?>
<ds:datastoreItem xmlns:ds="http://schemas.openxmlformats.org/officeDocument/2006/customXml" ds:itemID="{ACD4D004-CB6B-45F2-AABD-9FB2CCFE8EF5}">
  <ds:schemaRefs>
    <ds:schemaRef ds:uri="http://schemas.microsoft.com/VisualStudio/2011/storyboarding/control"/>
  </ds:schemaRefs>
</ds:datastoreItem>
</file>

<file path=customXml/itemProps662.xml><?xml version="1.0" encoding="utf-8"?>
<ds:datastoreItem xmlns:ds="http://schemas.openxmlformats.org/officeDocument/2006/customXml" ds:itemID="{7404845F-4A9F-4B0D-BF7B-65F8BC6F1807}">
  <ds:schemaRefs>
    <ds:schemaRef ds:uri="http://schemas.microsoft.com/VisualStudio/2011/storyboarding/control"/>
  </ds:schemaRefs>
</ds:datastoreItem>
</file>

<file path=customXml/itemProps663.xml><?xml version="1.0" encoding="utf-8"?>
<ds:datastoreItem xmlns:ds="http://schemas.openxmlformats.org/officeDocument/2006/customXml" ds:itemID="{376BD96B-0C36-4F1B-902D-3657557C3B7D}">
  <ds:schemaRefs>
    <ds:schemaRef ds:uri="http://schemas.microsoft.com/VisualStudio/2011/storyboarding/control"/>
  </ds:schemaRefs>
</ds:datastoreItem>
</file>

<file path=customXml/itemProps664.xml><?xml version="1.0" encoding="utf-8"?>
<ds:datastoreItem xmlns:ds="http://schemas.openxmlformats.org/officeDocument/2006/customXml" ds:itemID="{B1A6D225-9CA8-471B-9073-6D9CF6B65573}">
  <ds:schemaRefs>
    <ds:schemaRef ds:uri="http://schemas.microsoft.com/VisualStudio/2011/storyboarding/control"/>
  </ds:schemaRefs>
</ds:datastoreItem>
</file>

<file path=customXml/itemProps665.xml><?xml version="1.0" encoding="utf-8"?>
<ds:datastoreItem xmlns:ds="http://schemas.openxmlformats.org/officeDocument/2006/customXml" ds:itemID="{B5BED528-A334-4ED2-B388-90FF8EC12989}">
  <ds:schemaRefs>
    <ds:schemaRef ds:uri="http://schemas.microsoft.com/VisualStudio/2011/storyboarding/control"/>
  </ds:schemaRefs>
</ds:datastoreItem>
</file>

<file path=customXml/itemProps666.xml><?xml version="1.0" encoding="utf-8"?>
<ds:datastoreItem xmlns:ds="http://schemas.openxmlformats.org/officeDocument/2006/customXml" ds:itemID="{E914CE24-5C38-4800-9112-CC113EF21185}">
  <ds:schemaRefs>
    <ds:schemaRef ds:uri="http://schemas.microsoft.com/VisualStudio/2011/storyboarding/control"/>
  </ds:schemaRefs>
</ds:datastoreItem>
</file>

<file path=customXml/itemProps667.xml><?xml version="1.0" encoding="utf-8"?>
<ds:datastoreItem xmlns:ds="http://schemas.openxmlformats.org/officeDocument/2006/customXml" ds:itemID="{2B765588-0626-4BDF-833C-BE7552194FEA}">
  <ds:schemaRefs>
    <ds:schemaRef ds:uri="http://schemas.microsoft.com/VisualStudio/2011/storyboarding/control"/>
  </ds:schemaRefs>
</ds:datastoreItem>
</file>

<file path=customXml/itemProps668.xml><?xml version="1.0" encoding="utf-8"?>
<ds:datastoreItem xmlns:ds="http://schemas.openxmlformats.org/officeDocument/2006/customXml" ds:itemID="{4B651D99-776B-47FF-B982-984CE7BE375C}">
  <ds:schemaRefs>
    <ds:schemaRef ds:uri="http://schemas.microsoft.com/VisualStudio/2011/storyboarding/control"/>
  </ds:schemaRefs>
</ds:datastoreItem>
</file>

<file path=customXml/itemProps669.xml><?xml version="1.0" encoding="utf-8"?>
<ds:datastoreItem xmlns:ds="http://schemas.openxmlformats.org/officeDocument/2006/customXml" ds:itemID="{B62ECB73-54D0-4FE6-9C41-D625D61E71FF}">
  <ds:schemaRefs>
    <ds:schemaRef ds:uri="http://schemas.microsoft.com/VisualStudio/2011/storyboarding/control"/>
  </ds:schemaRefs>
</ds:datastoreItem>
</file>

<file path=customXml/itemProps67.xml><?xml version="1.0" encoding="utf-8"?>
<ds:datastoreItem xmlns:ds="http://schemas.openxmlformats.org/officeDocument/2006/customXml" ds:itemID="{5AD1B538-C52B-4717-B19B-EFC3D70968C7}">
  <ds:schemaRefs>
    <ds:schemaRef ds:uri="http://schemas.microsoft.com/VisualStudio/2011/storyboarding/control"/>
  </ds:schemaRefs>
</ds:datastoreItem>
</file>

<file path=customXml/itemProps670.xml><?xml version="1.0" encoding="utf-8"?>
<ds:datastoreItem xmlns:ds="http://schemas.openxmlformats.org/officeDocument/2006/customXml" ds:itemID="{8CC933E9-3299-4A19-9B49-D090F9942616}">
  <ds:schemaRefs>
    <ds:schemaRef ds:uri="http://schemas.microsoft.com/VisualStudio/2011/storyboarding/control"/>
  </ds:schemaRefs>
</ds:datastoreItem>
</file>

<file path=customXml/itemProps671.xml><?xml version="1.0" encoding="utf-8"?>
<ds:datastoreItem xmlns:ds="http://schemas.openxmlformats.org/officeDocument/2006/customXml" ds:itemID="{676E34F4-9C1E-4406-947B-9AEB132AB7F2}">
  <ds:schemaRefs>
    <ds:schemaRef ds:uri="http://schemas.microsoft.com/VisualStudio/2011/storyboarding/control"/>
  </ds:schemaRefs>
</ds:datastoreItem>
</file>

<file path=customXml/itemProps672.xml><?xml version="1.0" encoding="utf-8"?>
<ds:datastoreItem xmlns:ds="http://schemas.openxmlformats.org/officeDocument/2006/customXml" ds:itemID="{01A9F070-B780-418B-9723-099C420CA1E8}">
  <ds:schemaRefs>
    <ds:schemaRef ds:uri="http://schemas.microsoft.com/VisualStudio/2011/storyboarding/control"/>
  </ds:schemaRefs>
</ds:datastoreItem>
</file>

<file path=customXml/itemProps673.xml><?xml version="1.0" encoding="utf-8"?>
<ds:datastoreItem xmlns:ds="http://schemas.openxmlformats.org/officeDocument/2006/customXml" ds:itemID="{844A715C-6D57-41F4-A522-B6C2313C77B0}">
  <ds:schemaRefs>
    <ds:schemaRef ds:uri="http://schemas.microsoft.com/VisualStudio/2011/storyboarding/control"/>
  </ds:schemaRefs>
</ds:datastoreItem>
</file>

<file path=customXml/itemProps674.xml><?xml version="1.0" encoding="utf-8"?>
<ds:datastoreItem xmlns:ds="http://schemas.openxmlformats.org/officeDocument/2006/customXml" ds:itemID="{BEA8EE15-386B-4C51-AECB-A30BF85475ED}">
  <ds:schemaRefs>
    <ds:schemaRef ds:uri="http://schemas.microsoft.com/VisualStudio/2011/storyboarding/control"/>
  </ds:schemaRefs>
</ds:datastoreItem>
</file>

<file path=customXml/itemProps675.xml><?xml version="1.0" encoding="utf-8"?>
<ds:datastoreItem xmlns:ds="http://schemas.openxmlformats.org/officeDocument/2006/customXml" ds:itemID="{A746A74D-33C0-4A1C-92C2-C1A95F0D57D6}">
  <ds:schemaRefs>
    <ds:schemaRef ds:uri="http://schemas.microsoft.com/VisualStudio/2011/storyboarding/control"/>
  </ds:schemaRefs>
</ds:datastoreItem>
</file>

<file path=customXml/itemProps676.xml><?xml version="1.0" encoding="utf-8"?>
<ds:datastoreItem xmlns:ds="http://schemas.openxmlformats.org/officeDocument/2006/customXml" ds:itemID="{03319B1C-7E25-45B7-B27E-FAED4397B23C}">
  <ds:schemaRefs>
    <ds:schemaRef ds:uri="http://schemas.microsoft.com/VisualStudio/2011/storyboarding/control"/>
  </ds:schemaRefs>
</ds:datastoreItem>
</file>

<file path=customXml/itemProps677.xml><?xml version="1.0" encoding="utf-8"?>
<ds:datastoreItem xmlns:ds="http://schemas.openxmlformats.org/officeDocument/2006/customXml" ds:itemID="{527045A2-E286-479C-A064-3D8472B67A12}">
  <ds:schemaRefs>
    <ds:schemaRef ds:uri="http://schemas.microsoft.com/VisualStudio/2011/storyboarding/control"/>
  </ds:schemaRefs>
</ds:datastoreItem>
</file>

<file path=customXml/itemProps678.xml><?xml version="1.0" encoding="utf-8"?>
<ds:datastoreItem xmlns:ds="http://schemas.openxmlformats.org/officeDocument/2006/customXml" ds:itemID="{85388910-C565-4F90-BA6A-524080A47072}">
  <ds:schemaRefs>
    <ds:schemaRef ds:uri="http://schemas.microsoft.com/VisualStudio/2011/storyboarding/control"/>
  </ds:schemaRefs>
</ds:datastoreItem>
</file>

<file path=customXml/itemProps679.xml><?xml version="1.0" encoding="utf-8"?>
<ds:datastoreItem xmlns:ds="http://schemas.openxmlformats.org/officeDocument/2006/customXml" ds:itemID="{C3096A7D-8535-4B0B-B8D7-0A2CCCFA6058}">
  <ds:schemaRefs>
    <ds:schemaRef ds:uri="http://schemas.microsoft.com/VisualStudio/2011/storyboarding/control"/>
  </ds:schemaRefs>
</ds:datastoreItem>
</file>

<file path=customXml/itemProps68.xml><?xml version="1.0" encoding="utf-8"?>
<ds:datastoreItem xmlns:ds="http://schemas.openxmlformats.org/officeDocument/2006/customXml" ds:itemID="{B4C2AB47-6808-494E-8783-6888C1AF38A0}">
  <ds:schemaRefs>
    <ds:schemaRef ds:uri="http://schemas.microsoft.com/VisualStudio/2011/storyboarding/control"/>
  </ds:schemaRefs>
</ds:datastoreItem>
</file>

<file path=customXml/itemProps680.xml><?xml version="1.0" encoding="utf-8"?>
<ds:datastoreItem xmlns:ds="http://schemas.openxmlformats.org/officeDocument/2006/customXml" ds:itemID="{9F462BEC-41F2-4485-9EAC-275C151CA4DE}">
  <ds:schemaRefs>
    <ds:schemaRef ds:uri="http://schemas.microsoft.com/VisualStudio/2011/storyboarding/control"/>
  </ds:schemaRefs>
</ds:datastoreItem>
</file>

<file path=customXml/itemProps681.xml><?xml version="1.0" encoding="utf-8"?>
<ds:datastoreItem xmlns:ds="http://schemas.openxmlformats.org/officeDocument/2006/customXml" ds:itemID="{D567B440-250D-4F90-B97B-FCDA1D9B9900}">
  <ds:schemaRefs>
    <ds:schemaRef ds:uri="http://schemas.microsoft.com/VisualStudio/2011/storyboarding/control"/>
  </ds:schemaRefs>
</ds:datastoreItem>
</file>

<file path=customXml/itemProps682.xml><?xml version="1.0" encoding="utf-8"?>
<ds:datastoreItem xmlns:ds="http://schemas.openxmlformats.org/officeDocument/2006/customXml" ds:itemID="{E9358ED7-C924-4873-BC4D-EDECED8289C8}">
  <ds:schemaRefs>
    <ds:schemaRef ds:uri="http://schemas.microsoft.com/VisualStudio/2011/storyboarding/control"/>
  </ds:schemaRefs>
</ds:datastoreItem>
</file>

<file path=customXml/itemProps683.xml><?xml version="1.0" encoding="utf-8"?>
<ds:datastoreItem xmlns:ds="http://schemas.openxmlformats.org/officeDocument/2006/customXml" ds:itemID="{4919860E-F68B-4E51-AE1D-0B08BEFEC9FA}">
  <ds:schemaRefs>
    <ds:schemaRef ds:uri="http://schemas.microsoft.com/VisualStudio/2011/storyboarding/control"/>
  </ds:schemaRefs>
</ds:datastoreItem>
</file>

<file path=customXml/itemProps684.xml><?xml version="1.0" encoding="utf-8"?>
<ds:datastoreItem xmlns:ds="http://schemas.openxmlformats.org/officeDocument/2006/customXml" ds:itemID="{C12AEB96-79B0-479F-9C43-35064144E082}">
  <ds:schemaRefs>
    <ds:schemaRef ds:uri="http://schemas.microsoft.com/VisualStudio/2011/storyboarding/control"/>
  </ds:schemaRefs>
</ds:datastoreItem>
</file>

<file path=customXml/itemProps685.xml><?xml version="1.0" encoding="utf-8"?>
<ds:datastoreItem xmlns:ds="http://schemas.openxmlformats.org/officeDocument/2006/customXml" ds:itemID="{AD35173D-CF10-4787-8763-5B801275BD7A}">
  <ds:schemaRefs>
    <ds:schemaRef ds:uri="http://schemas.microsoft.com/VisualStudio/2011/storyboarding/control"/>
  </ds:schemaRefs>
</ds:datastoreItem>
</file>

<file path=customXml/itemProps686.xml><?xml version="1.0" encoding="utf-8"?>
<ds:datastoreItem xmlns:ds="http://schemas.openxmlformats.org/officeDocument/2006/customXml" ds:itemID="{7F0A6E08-9DE7-4A93-AB8B-E04464972286}">
  <ds:schemaRefs>
    <ds:schemaRef ds:uri="http://schemas.microsoft.com/VisualStudio/2011/storyboarding/control"/>
  </ds:schemaRefs>
</ds:datastoreItem>
</file>

<file path=customXml/itemProps687.xml><?xml version="1.0" encoding="utf-8"?>
<ds:datastoreItem xmlns:ds="http://schemas.openxmlformats.org/officeDocument/2006/customXml" ds:itemID="{0F9B3DF2-2E94-4060-8D24-D1AE627B2320}">
  <ds:schemaRefs>
    <ds:schemaRef ds:uri="http://schemas.microsoft.com/VisualStudio/2011/storyboarding/control"/>
  </ds:schemaRefs>
</ds:datastoreItem>
</file>

<file path=customXml/itemProps688.xml><?xml version="1.0" encoding="utf-8"?>
<ds:datastoreItem xmlns:ds="http://schemas.openxmlformats.org/officeDocument/2006/customXml" ds:itemID="{D5EAE62F-4652-486B-877B-076E2E337CD2}">
  <ds:schemaRefs>
    <ds:schemaRef ds:uri="http://schemas.microsoft.com/VisualStudio/2011/storyboarding/control"/>
  </ds:schemaRefs>
</ds:datastoreItem>
</file>

<file path=customXml/itemProps689.xml><?xml version="1.0" encoding="utf-8"?>
<ds:datastoreItem xmlns:ds="http://schemas.openxmlformats.org/officeDocument/2006/customXml" ds:itemID="{284E2464-A97B-4BF6-A013-8848EC682CE0}">
  <ds:schemaRefs>
    <ds:schemaRef ds:uri="http://schemas.microsoft.com/VisualStudio/2011/storyboarding/control"/>
  </ds:schemaRefs>
</ds:datastoreItem>
</file>

<file path=customXml/itemProps69.xml><?xml version="1.0" encoding="utf-8"?>
<ds:datastoreItem xmlns:ds="http://schemas.openxmlformats.org/officeDocument/2006/customXml" ds:itemID="{42845C16-F4A2-4708-995E-67D7E1A0F466}">
  <ds:schemaRefs>
    <ds:schemaRef ds:uri="http://schemas.microsoft.com/VisualStudio/2011/storyboarding/control"/>
  </ds:schemaRefs>
</ds:datastoreItem>
</file>

<file path=customXml/itemProps690.xml><?xml version="1.0" encoding="utf-8"?>
<ds:datastoreItem xmlns:ds="http://schemas.openxmlformats.org/officeDocument/2006/customXml" ds:itemID="{1F4FC465-B015-4657-AF06-ADC56C6AE809}">
  <ds:schemaRefs>
    <ds:schemaRef ds:uri="http://schemas.microsoft.com/VisualStudio/2011/storyboarding/control"/>
  </ds:schemaRefs>
</ds:datastoreItem>
</file>

<file path=customXml/itemProps691.xml><?xml version="1.0" encoding="utf-8"?>
<ds:datastoreItem xmlns:ds="http://schemas.openxmlformats.org/officeDocument/2006/customXml" ds:itemID="{9A073CCC-E47A-4D8E-8193-8DF45406528C}">
  <ds:schemaRefs>
    <ds:schemaRef ds:uri="http://schemas.microsoft.com/VisualStudio/2011/storyboarding/control"/>
  </ds:schemaRefs>
</ds:datastoreItem>
</file>

<file path=customXml/itemProps692.xml><?xml version="1.0" encoding="utf-8"?>
<ds:datastoreItem xmlns:ds="http://schemas.openxmlformats.org/officeDocument/2006/customXml" ds:itemID="{245199CB-5ADE-457F-9968-AB545B28B15C}">
  <ds:schemaRefs>
    <ds:schemaRef ds:uri="http://schemas.microsoft.com/VisualStudio/2011/storyboarding/control"/>
  </ds:schemaRefs>
</ds:datastoreItem>
</file>

<file path=customXml/itemProps693.xml><?xml version="1.0" encoding="utf-8"?>
<ds:datastoreItem xmlns:ds="http://schemas.openxmlformats.org/officeDocument/2006/customXml" ds:itemID="{352483DE-CC18-4720-AFF9-AB6099033225}">
  <ds:schemaRefs>
    <ds:schemaRef ds:uri="http://schemas.microsoft.com/VisualStudio/2011/storyboarding/control"/>
  </ds:schemaRefs>
</ds:datastoreItem>
</file>

<file path=customXml/itemProps694.xml><?xml version="1.0" encoding="utf-8"?>
<ds:datastoreItem xmlns:ds="http://schemas.openxmlformats.org/officeDocument/2006/customXml" ds:itemID="{3D64EFDD-2116-4561-AB95-C717C2818511}">
  <ds:schemaRefs>
    <ds:schemaRef ds:uri="http://schemas.microsoft.com/VisualStudio/2011/storyboarding/control"/>
  </ds:schemaRefs>
</ds:datastoreItem>
</file>

<file path=customXml/itemProps695.xml><?xml version="1.0" encoding="utf-8"?>
<ds:datastoreItem xmlns:ds="http://schemas.openxmlformats.org/officeDocument/2006/customXml" ds:itemID="{59F73860-8C96-400B-BB3B-44F102EBEAFA}">
  <ds:schemaRefs>
    <ds:schemaRef ds:uri="http://schemas.microsoft.com/VisualStudio/2011/storyboarding/control"/>
  </ds:schemaRefs>
</ds:datastoreItem>
</file>

<file path=customXml/itemProps696.xml><?xml version="1.0" encoding="utf-8"?>
<ds:datastoreItem xmlns:ds="http://schemas.openxmlformats.org/officeDocument/2006/customXml" ds:itemID="{773CFAAD-A49F-42F7-AAE1-CF636266E464}">
  <ds:schemaRefs>
    <ds:schemaRef ds:uri="http://schemas.microsoft.com/VisualStudio/2011/storyboarding/control"/>
  </ds:schemaRefs>
</ds:datastoreItem>
</file>

<file path=customXml/itemProps697.xml><?xml version="1.0" encoding="utf-8"?>
<ds:datastoreItem xmlns:ds="http://schemas.openxmlformats.org/officeDocument/2006/customXml" ds:itemID="{E03F6453-C1AB-470B-AD58-772BB1D1276C}">
  <ds:schemaRefs>
    <ds:schemaRef ds:uri="http://schemas.microsoft.com/VisualStudio/2011/storyboarding/control"/>
  </ds:schemaRefs>
</ds:datastoreItem>
</file>

<file path=customXml/itemProps698.xml><?xml version="1.0" encoding="utf-8"?>
<ds:datastoreItem xmlns:ds="http://schemas.openxmlformats.org/officeDocument/2006/customXml" ds:itemID="{880A7500-4295-4E50-962B-8F131879432C}">
  <ds:schemaRefs>
    <ds:schemaRef ds:uri="http://schemas.microsoft.com/VisualStudio/2011/storyboarding/control"/>
  </ds:schemaRefs>
</ds:datastoreItem>
</file>

<file path=customXml/itemProps699.xml><?xml version="1.0" encoding="utf-8"?>
<ds:datastoreItem xmlns:ds="http://schemas.openxmlformats.org/officeDocument/2006/customXml" ds:itemID="{EC787472-ACE7-4678-8F27-7BE32F2190D9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264BCB7C-AB8C-43DD-8D69-E405E2B1147A}">
  <ds:schemaRefs>
    <ds:schemaRef ds:uri="http://schemas.microsoft.com/VisualStudio/2011/storyboarding/control"/>
  </ds:schemaRefs>
</ds:datastoreItem>
</file>

<file path=customXml/itemProps70.xml><?xml version="1.0" encoding="utf-8"?>
<ds:datastoreItem xmlns:ds="http://schemas.openxmlformats.org/officeDocument/2006/customXml" ds:itemID="{52901AD9-587F-4B30-88E3-BF7F41C4CD95}">
  <ds:schemaRefs>
    <ds:schemaRef ds:uri="http://schemas.microsoft.com/VisualStudio/2011/storyboarding/control"/>
  </ds:schemaRefs>
</ds:datastoreItem>
</file>

<file path=customXml/itemProps700.xml><?xml version="1.0" encoding="utf-8"?>
<ds:datastoreItem xmlns:ds="http://schemas.openxmlformats.org/officeDocument/2006/customXml" ds:itemID="{1FA4BDD3-64ED-4442-8F93-43D1382D09A8}">
  <ds:schemaRefs>
    <ds:schemaRef ds:uri="http://schemas.microsoft.com/VisualStudio/2011/storyboarding/control"/>
  </ds:schemaRefs>
</ds:datastoreItem>
</file>

<file path=customXml/itemProps701.xml><?xml version="1.0" encoding="utf-8"?>
<ds:datastoreItem xmlns:ds="http://schemas.openxmlformats.org/officeDocument/2006/customXml" ds:itemID="{046076CF-0738-42D4-A100-3D168944C065}">
  <ds:schemaRefs>
    <ds:schemaRef ds:uri="http://schemas.microsoft.com/VisualStudio/2011/storyboarding/control"/>
  </ds:schemaRefs>
</ds:datastoreItem>
</file>

<file path=customXml/itemProps702.xml><?xml version="1.0" encoding="utf-8"?>
<ds:datastoreItem xmlns:ds="http://schemas.openxmlformats.org/officeDocument/2006/customXml" ds:itemID="{8B293808-AD4B-4860-B56E-8FA98F940458}">
  <ds:schemaRefs>
    <ds:schemaRef ds:uri="http://schemas.microsoft.com/VisualStudio/2011/storyboarding/control"/>
  </ds:schemaRefs>
</ds:datastoreItem>
</file>

<file path=customXml/itemProps703.xml><?xml version="1.0" encoding="utf-8"?>
<ds:datastoreItem xmlns:ds="http://schemas.openxmlformats.org/officeDocument/2006/customXml" ds:itemID="{E911FBF2-927B-4B25-9DF6-9C9F9CAAD020}">
  <ds:schemaRefs>
    <ds:schemaRef ds:uri="http://schemas.microsoft.com/VisualStudio/2011/storyboarding/control"/>
  </ds:schemaRefs>
</ds:datastoreItem>
</file>

<file path=customXml/itemProps704.xml><?xml version="1.0" encoding="utf-8"?>
<ds:datastoreItem xmlns:ds="http://schemas.openxmlformats.org/officeDocument/2006/customXml" ds:itemID="{65DC9E26-19C5-4B2C-9AD5-D4A2E4915CC0}">
  <ds:schemaRefs>
    <ds:schemaRef ds:uri="http://schemas.microsoft.com/VisualStudio/2011/storyboarding/control"/>
  </ds:schemaRefs>
</ds:datastoreItem>
</file>

<file path=customXml/itemProps705.xml><?xml version="1.0" encoding="utf-8"?>
<ds:datastoreItem xmlns:ds="http://schemas.openxmlformats.org/officeDocument/2006/customXml" ds:itemID="{F7DE6976-1B36-4B19-8B39-E2E159129DB6}">
  <ds:schemaRefs>
    <ds:schemaRef ds:uri="http://schemas.microsoft.com/VisualStudio/2011/storyboarding/control"/>
  </ds:schemaRefs>
</ds:datastoreItem>
</file>

<file path=customXml/itemProps706.xml><?xml version="1.0" encoding="utf-8"?>
<ds:datastoreItem xmlns:ds="http://schemas.openxmlformats.org/officeDocument/2006/customXml" ds:itemID="{7E3D2A63-64CA-42DB-B72B-7122DFA25068}">
  <ds:schemaRefs>
    <ds:schemaRef ds:uri="http://schemas.microsoft.com/VisualStudio/2011/storyboarding/control"/>
  </ds:schemaRefs>
</ds:datastoreItem>
</file>

<file path=customXml/itemProps707.xml><?xml version="1.0" encoding="utf-8"?>
<ds:datastoreItem xmlns:ds="http://schemas.openxmlformats.org/officeDocument/2006/customXml" ds:itemID="{EB8FC0F8-B634-4AFD-BEE6-BDE06BE7FA02}">
  <ds:schemaRefs>
    <ds:schemaRef ds:uri="http://schemas.microsoft.com/VisualStudio/2011/storyboarding/control"/>
  </ds:schemaRefs>
</ds:datastoreItem>
</file>

<file path=customXml/itemProps708.xml><?xml version="1.0" encoding="utf-8"?>
<ds:datastoreItem xmlns:ds="http://schemas.openxmlformats.org/officeDocument/2006/customXml" ds:itemID="{1B809E5E-DDFD-41F9-8F4A-1E78E3C275AF}">
  <ds:schemaRefs>
    <ds:schemaRef ds:uri="http://schemas.microsoft.com/VisualStudio/2011/storyboarding/control"/>
  </ds:schemaRefs>
</ds:datastoreItem>
</file>

<file path=customXml/itemProps709.xml><?xml version="1.0" encoding="utf-8"?>
<ds:datastoreItem xmlns:ds="http://schemas.openxmlformats.org/officeDocument/2006/customXml" ds:itemID="{C0C8AD49-52EF-4E7D-AB03-89376542B4D2}">
  <ds:schemaRefs>
    <ds:schemaRef ds:uri="http://schemas.microsoft.com/VisualStudio/2011/storyboarding/control"/>
  </ds:schemaRefs>
</ds:datastoreItem>
</file>

<file path=customXml/itemProps71.xml><?xml version="1.0" encoding="utf-8"?>
<ds:datastoreItem xmlns:ds="http://schemas.openxmlformats.org/officeDocument/2006/customXml" ds:itemID="{B64052E4-8AE5-4748-A39B-110F26178C2F}">
  <ds:schemaRefs>
    <ds:schemaRef ds:uri="http://schemas.microsoft.com/VisualStudio/2011/storyboarding/control"/>
  </ds:schemaRefs>
</ds:datastoreItem>
</file>

<file path=customXml/itemProps710.xml><?xml version="1.0" encoding="utf-8"?>
<ds:datastoreItem xmlns:ds="http://schemas.openxmlformats.org/officeDocument/2006/customXml" ds:itemID="{0B130075-A3A3-47D6-9F22-E370B1E334A4}">
  <ds:schemaRefs>
    <ds:schemaRef ds:uri="http://schemas.microsoft.com/VisualStudio/2011/storyboarding/control"/>
  </ds:schemaRefs>
</ds:datastoreItem>
</file>

<file path=customXml/itemProps711.xml><?xml version="1.0" encoding="utf-8"?>
<ds:datastoreItem xmlns:ds="http://schemas.openxmlformats.org/officeDocument/2006/customXml" ds:itemID="{BEA6DDAC-FFD6-405A-BB35-A698439D7BCA}">
  <ds:schemaRefs>
    <ds:schemaRef ds:uri="http://schemas.microsoft.com/VisualStudio/2011/storyboarding/control"/>
  </ds:schemaRefs>
</ds:datastoreItem>
</file>

<file path=customXml/itemProps712.xml><?xml version="1.0" encoding="utf-8"?>
<ds:datastoreItem xmlns:ds="http://schemas.openxmlformats.org/officeDocument/2006/customXml" ds:itemID="{FB9F3ED4-16AC-4DA3-8AFC-580989DC4132}">
  <ds:schemaRefs>
    <ds:schemaRef ds:uri="http://schemas.microsoft.com/VisualStudio/2011/storyboarding/control"/>
  </ds:schemaRefs>
</ds:datastoreItem>
</file>

<file path=customXml/itemProps713.xml><?xml version="1.0" encoding="utf-8"?>
<ds:datastoreItem xmlns:ds="http://schemas.openxmlformats.org/officeDocument/2006/customXml" ds:itemID="{E19AE69A-1D32-4298-BC87-EB96320620AD}">
  <ds:schemaRefs>
    <ds:schemaRef ds:uri="http://schemas.microsoft.com/VisualStudio/2011/storyboarding/control"/>
  </ds:schemaRefs>
</ds:datastoreItem>
</file>

<file path=customXml/itemProps714.xml><?xml version="1.0" encoding="utf-8"?>
<ds:datastoreItem xmlns:ds="http://schemas.openxmlformats.org/officeDocument/2006/customXml" ds:itemID="{686BBD31-DEDE-4170-BA36-8BD0AAD4D71E}">
  <ds:schemaRefs>
    <ds:schemaRef ds:uri="http://schemas.microsoft.com/VisualStudio/2011/storyboarding/control"/>
  </ds:schemaRefs>
</ds:datastoreItem>
</file>

<file path=customXml/itemProps715.xml><?xml version="1.0" encoding="utf-8"?>
<ds:datastoreItem xmlns:ds="http://schemas.openxmlformats.org/officeDocument/2006/customXml" ds:itemID="{29281CCD-030D-41EE-9940-9E003FFE9910}">
  <ds:schemaRefs>
    <ds:schemaRef ds:uri="http://schemas.microsoft.com/VisualStudio/2011/storyboarding/control"/>
  </ds:schemaRefs>
</ds:datastoreItem>
</file>

<file path=customXml/itemProps716.xml><?xml version="1.0" encoding="utf-8"?>
<ds:datastoreItem xmlns:ds="http://schemas.openxmlformats.org/officeDocument/2006/customXml" ds:itemID="{F0592E46-1F71-402D-9176-3475BE5C92A6}">
  <ds:schemaRefs>
    <ds:schemaRef ds:uri="http://schemas.microsoft.com/VisualStudio/2011/storyboarding/control"/>
  </ds:schemaRefs>
</ds:datastoreItem>
</file>

<file path=customXml/itemProps717.xml><?xml version="1.0" encoding="utf-8"?>
<ds:datastoreItem xmlns:ds="http://schemas.openxmlformats.org/officeDocument/2006/customXml" ds:itemID="{221024FD-C3B1-4CEF-842E-FDD695CCB7D7}">
  <ds:schemaRefs>
    <ds:schemaRef ds:uri="http://schemas.microsoft.com/VisualStudio/2011/storyboarding/control"/>
  </ds:schemaRefs>
</ds:datastoreItem>
</file>

<file path=customXml/itemProps718.xml><?xml version="1.0" encoding="utf-8"?>
<ds:datastoreItem xmlns:ds="http://schemas.openxmlformats.org/officeDocument/2006/customXml" ds:itemID="{950234E2-6310-40B8-AB42-B853D93E7E69}">
  <ds:schemaRefs>
    <ds:schemaRef ds:uri="http://schemas.microsoft.com/VisualStudio/2011/storyboarding/control"/>
  </ds:schemaRefs>
</ds:datastoreItem>
</file>

<file path=customXml/itemProps719.xml><?xml version="1.0" encoding="utf-8"?>
<ds:datastoreItem xmlns:ds="http://schemas.openxmlformats.org/officeDocument/2006/customXml" ds:itemID="{025AE582-00E0-4A16-AAAA-BBB25CCCD7F2}">
  <ds:schemaRefs>
    <ds:schemaRef ds:uri="http://schemas.microsoft.com/VisualStudio/2011/storyboarding/control"/>
  </ds:schemaRefs>
</ds:datastoreItem>
</file>

<file path=customXml/itemProps72.xml><?xml version="1.0" encoding="utf-8"?>
<ds:datastoreItem xmlns:ds="http://schemas.openxmlformats.org/officeDocument/2006/customXml" ds:itemID="{FBB38B2E-BBFC-4B36-865C-4102829802E6}">
  <ds:schemaRefs>
    <ds:schemaRef ds:uri="http://schemas.microsoft.com/VisualStudio/2011/storyboarding/control"/>
  </ds:schemaRefs>
</ds:datastoreItem>
</file>

<file path=customXml/itemProps720.xml><?xml version="1.0" encoding="utf-8"?>
<ds:datastoreItem xmlns:ds="http://schemas.openxmlformats.org/officeDocument/2006/customXml" ds:itemID="{D7F2E854-E6F2-42D5-98F4-27C72EA1BB34}">
  <ds:schemaRefs>
    <ds:schemaRef ds:uri="http://schemas.microsoft.com/VisualStudio/2011/storyboarding/control"/>
  </ds:schemaRefs>
</ds:datastoreItem>
</file>

<file path=customXml/itemProps721.xml><?xml version="1.0" encoding="utf-8"?>
<ds:datastoreItem xmlns:ds="http://schemas.openxmlformats.org/officeDocument/2006/customXml" ds:itemID="{97F82E1B-23F8-452D-A174-E7573D0E3684}">
  <ds:schemaRefs>
    <ds:schemaRef ds:uri="http://schemas.microsoft.com/VisualStudio/2011/storyboarding/control"/>
  </ds:schemaRefs>
</ds:datastoreItem>
</file>

<file path=customXml/itemProps722.xml><?xml version="1.0" encoding="utf-8"?>
<ds:datastoreItem xmlns:ds="http://schemas.openxmlformats.org/officeDocument/2006/customXml" ds:itemID="{B0E7248B-2BDA-4923-B4E8-F06EBDCFD504}">
  <ds:schemaRefs>
    <ds:schemaRef ds:uri="http://schemas.microsoft.com/VisualStudio/2011/storyboarding/control"/>
  </ds:schemaRefs>
</ds:datastoreItem>
</file>

<file path=customXml/itemProps723.xml><?xml version="1.0" encoding="utf-8"?>
<ds:datastoreItem xmlns:ds="http://schemas.openxmlformats.org/officeDocument/2006/customXml" ds:itemID="{7EFBB28E-6319-4412-BE0C-A6C090940359}">
  <ds:schemaRefs>
    <ds:schemaRef ds:uri="http://schemas.microsoft.com/VisualStudio/2011/storyboarding/control"/>
  </ds:schemaRefs>
</ds:datastoreItem>
</file>

<file path=customXml/itemProps724.xml><?xml version="1.0" encoding="utf-8"?>
<ds:datastoreItem xmlns:ds="http://schemas.openxmlformats.org/officeDocument/2006/customXml" ds:itemID="{89E4B821-B780-4B59-8FD8-81C1AB88A0E0}">
  <ds:schemaRefs>
    <ds:schemaRef ds:uri="http://schemas.microsoft.com/VisualStudio/2011/storyboarding/control"/>
  </ds:schemaRefs>
</ds:datastoreItem>
</file>

<file path=customXml/itemProps725.xml><?xml version="1.0" encoding="utf-8"?>
<ds:datastoreItem xmlns:ds="http://schemas.openxmlformats.org/officeDocument/2006/customXml" ds:itemID="{C4F2283E-A4C3-43D2-81AF-1D8D898ED3D6}">
  <ds:schemaRefs>
    <ds:schemaRef ds:uri="http://schemas.microsoft.com/VisualStudio/2011/storyboarding/control"/>
  </ds:schemaRefs>
</ds:datastoreItem>
</file>

<file path=customXml/itemProps726.xml><?xml version="1.0" encoding="utf-8"?>
<ds:datastoreItem xmlns:ds="http://schemas.openxmlformats.org/officeDocument/2006/customXml" ds:itemID="{5919F390-1CBE-41E3-90F1-D8D196FE3891}">
  <ds:schemaRefs>
    <ds:schemaRef ds:uri="http://schemas.microsoft.com/VisualStudio/2011/storyboarding/control"/>
  </ds:schemaRefs>
</ds:datastoreItem>
</file>

<file path=customXml/itemProps727.xml><?xml version="1.0" encoding="utf-8"?>
<ds:datastoreItem xmlns:ds="http://schemas.openxmlformats.org/officeDocument/2006/customXml" ds:itemID="{2C0E505C-84F2-4E24-BF2B-0BA107332A85}">
  <ds:schemaRefs>
    <ds:schemaRef ds:uri="http://schemas.microsoft.com/VisualStudio/2011/storyboarding/control"/>
  </ds:schemaRefs>
</ds:datastoreItem>
</file>

<file path=customXml/itemProps728.xml><?xml version="1.0" encoding="utf-8"?>
<ds:datastoreItem xmlns:ds="http://schemas.openxmlformats.org/officeDocument/2006/customXml" ds:itemID="{3CC84BBD-FF0E-4E85-9ED0-8491FC6C7352}">
  <ds:schemaRefs>
    <ds:schemaRef ds:uri="http://schemas.microsoft.com/VisualStudio/2011/storyboarding/control"/>
  </ds:schemaRefs>
</ds:datastoreItem>
</file>

<file path=customXml/itemProps729.xml><?xml version="1.0" encoding="utf-8"?>
<ds:datastoreItem xmlns:ds="http://schemas.openxmlformats.org/officeDocument/2006/customXml" ds:itemID="{7E5678C2-49A3-4678-A4C5-B5B23808DD0B}">
  <ds:schemaRefs>
    <ds:schemaRef ds:uri="http://schemas.microsoft.com/VisualStudio/2011/storyboarding/control"/>
  </ds:schemaRefs>
</ds:datastoreItem>
</file>

<file path=customXml/itemProps73.xml><?xml version="1.0" encoding="utf-8"?>
<ds:datastoreItem xmlns:ds="http://schemas.openxmlformats.org/officeDocument/2006/customXml" ds:itemID="{C1E9045A-3FE1-4B7A-913F-2EB8F5C7FE25}">
  <ds:schemaRefs>
    <ds:schemaRef ds:uri="http://schemas.microsoft.com/VisualStudio/2011/storyboarding/control"/>
  </ds:schemaRefs>
</ds:datastoreItem>
</file>

<file path=customXml/itemProps730.xml><?xml version="1.0" encoding="utf-8"?>
<ds:datastoreItem xmlns:ds="http://schemas.openxmlformats.org/officeDocument/2006/customXml" ds:itemID="{0EFFD532-FB22-4AA0-B092-13D42F8F3A94}">
  <ds:schemaRefs>
    <ds:schemaRef ds:uri="http://schemas.microsoft.com/VisualStudio/2011/storyboarding/control"/>
  </ds:schemaRefs>
</ds:datastoreItem>
</file>

<file path=customXml/itemProps731.xml><?xml version="1.0" encoding="utf-8"?>
<ds:datastoreItem xmlns:ds="http://schemas.openxmlformats.org/officeDocument/2006/customXml" ds:itemID="{9F5ECC9A-9E68-44C3-991F-896C496B855B}">
  <ds:schemaRefs>
    <ds:schemaRef ds:uri="http://schemas.microsoft.com/VisualStudio/2011/storyboarding/control"/>
  </ds:schemaRefs>
</ds:datastoreItem>
</file>

<file path=customXml/itemProps732.xml><?xml version="1.0" encoding="utf-8"?>
<ds:datastoreItem xmlns:ds="http://schemas.openxmlformats.org/officeDocument/2006/customXml" ds:itemID="{95C237F2-BB58-4851-810B-602FF948258F}">
  <ds:schemaRefs>
    <ds:schemaRef ds:uri="http://schemas.microsoft.com/VisualStudio/2011/storyboarding/control"/>
  </ds:schemaRefs>
</ds:datastoreItem>
</file>

<file path=customXml/itemProps733.xml><?xml version="1.0" encoding="utf-8"?>
<ds:datastoreItem xmlns:ds="http://schemas.openxmlformats.org/officeDocument/2006/customXml" ds:itemID="{D831CB54-397F-425F-B390-F1335BDA5CEF}">
  <ds:schemaRefs>
    <ds:schemaRef ds:uri="http://schemas.microsoft.com/VisualStudio/2011/storyboarding/control"/>
  </ds:schemaRefs>
</ds:datastoreItem>
</file>

<file path=customXml/itemProps734.xml><?xml version="1.0" encoding="utf-8"?>
<ds:datastoreItem xmlns:ds="http://schemas.openxmlformats.org/officeDocument/2006/customXml" ds:itemID="{4E0B1A82-1859-4489-866C-F1590ED9C13D}">
  <ds:schemaRefs>
    <ds:schemaRef ds:uri="http://schemas.microsoft.com/VisualStudio/2011/storyboarding/control"/>
  </ds:schemaRefs>
</ds:datastoreItem>
</file>

<file path=customXml/itemProps735.xml><?xml version="1.0" encoding="utf-8"?>
<ds:datastoreItem xmlns:ds="http://schemas.openxmlformats.org/officeDocument/2006/customXml" ds:itemID="{1B931A23-7771-46F0-A41A-7DCE00204B84}">
  <ds:schemaRefs>
    <ds:schemaRef ds:uri="http://schemas.microsoft.com/VisualStudio/2011/storyboarding/control"/>
  </ds:schemaRefs>
</ds:datastoreItem>
</file>

<file path=customXml/itemProps736.xml><?xml version="1.0" encoding="utf-8"?>
<ds:datastoreItem xmlns:ds="http://schemas.openxmlformats.org/officeDocument/2006/customXml" ds:itemID="{A81855FB-806B-4A6A-9937-505245595DB4}">
  <ds:schemaRefs>
    <ds:schemaRef ds:uri="http://schemas.microsoft.com/VisualStudio/2011/storyboarding/control"/>
  </ds:schemaRefs>
</ds:datastoreItem>
</file>

<file path=customXml/itemProps737.xml><?xml version="1.0" encoding="utf-8"?>
<ds:datastoreItem xmlns:ds="http://schemas.openxmlformats.org/officeDocument/2006/customXml" ds:itemID="{308AD0DB-AB4C-4BDC-952E-A6CBCFB38C6B}">
  <ds:schemaRefs>
    <ds:schemaRef ds:uri="http://schemas.microsoft.com/VisualStudio/2011/storyboarding/control"/>
  </ds:schemaRefs>
</ds:datastoreItem>
</file>

<file path=customXml/itemProps738.xml><?xml version="1.0" encoding="utf-8"?>
<ds:datastoreItem xmlns:ds="http://schemas.openxmlformats.org/officeDocument/2006/customXml" ds:itemID="{0136B0E2-37B2-4FD6-B5FF-3D3630C380D6}">
  <ds:schemaRefs>
    <ds:schemaRef ds:uri="http://schemas.microsoft.com/VisualStudio/2011/storyboarding/control"/>
  </ds:schemaRefs>
</ds:datastoreItem>
</file>

<file path=customXml/itemProps739.xml><?xml version="1.0" encoding="utf-8"?>
<ds:datastoreItem xmlns:ds="http://schemas.openxmlformats.org/officeDocument/2006/customXml" ds:itemID="{3E289A36-DC97-4E36-A1F2-78AA23F84441}">
  <ds:schemaRefs>
    <ds:schemaRef ds:uri="http://schemas.microsoft.com/VisualStudio/2011/storyboarding/control"/>
  </ds:schemaRefs>
</ds:datastoreItem>
</file>

<file path=customXml/itemProps74.xml><?xml version="1.0" encoding="utf-8"?>
<ds:datastoreItem xmlns:ds="http://schemas.openxmlformats.org/officeDocument/2006/customXml" ds:itemID="{D7645302-0980-4DD9-9772-E198E553CE3D}">
  <ds:schemaRefs>
    <ds:schemaRef ds:uri="http://schemas.microsoft.com/VisualStudio/2011/storyboarding/control"/>
  </ds:schemaRefs>
</ds:datastoreItem>
</file>

<file path=customXml/itemProps740.xml><?xml version="1.0" encoding="utf-8"?>
<ds:datastoreItem xmlns:ds="http://schemas.openxmlformats.org/officeDocument/2006/customXml" ds:itemID="{7D48AB4F-9036-418A-A883-A22FB850C726}">
  <ds:schemaRefs>
    <ds:schemaRef ds:uri="http://schemas.microsoft.com/VisualStudio/2011/storyboarding/control"/>
  </ds:schemaRefs>
</ds:datastoreItem>
</file>

<file path=customXml/itemProps741.xml><?xml version="1.0" encoding="utf-8"?>
<ds:datastoreItem xmlns:ds="http://schemas.openxmlformats.org/officeDocument/2006/customXml" ds:itemID="{A3B13020-96AE-4D31-8ECA-008385E90905}">
  <ds:schemaRefs>
    <ds:schemaRef ds:uri="http://schemas.microsoft.com/VisualStudio/2011/storyboarding/control"/>
  </ds:schemaRefs>
</ds:datastoreItem>
</file>

<file path=customXml/itemProps742.xml><?xml version="1.0" encoding="utf-8"?>
<ds:datastoreItem xmlns:ds="http://schemas.openxmlformats.org/officeDocument/2006/customXml" ds:itemID="{09ACE393-0D40-4EB5-94CD-5D8B719231BE}">
  <ds:schemaRefs>
    <ds:schemaRef ds:uri="http://schemas.microsoft.com/VisualStudio/2011/storyboarding/control"/>
  </ds:schemaRefs>
</ds:datastoreItem>
</file>

<file path=customXml/itemProps743.xml><?xml version="1.0" encoding="utf-8"?>
<ds:datastoreItem xmlns:ds="http://schemas.openxmlformats.org/officeDocument/2006/customXml" ds:itemID="{6373BFE2-16EB-4D56-92AD-A99A50B28ED7}">
  <ds:schemaRefs>
    <ds:schemaRef ds:uri="http://schemas.microsoft.com/VisualStudio/2011/storyboarding/control"/>
  </ds:schemaRefs>
</ds:datastoreItem>
</file>

<file path=customXml/itemProps744.xml><?xml version="1.0" encoding="utf-8"?>
<ds:datastoreItem xmlns:ds="http://schemas.openxmlformats.org/officeDocument/2006/customXml" ds:itemID="{61427050-E41A-42DA-B6A6-D6094A224B1F}">
  <ds:schemaRefs>
    <ds:schemaRef ds:uri="http://schemas.microsoft.com/VisualStudio/2011/storyboarding/control"/>
  </ds:schemaRefs>
</ds:datastoreItem>
</file>

<file path=customXml/itemProps745.xml><?xml version="1.0" encoding="utf-8"?>
<ds:datastoreItem xmlns:ds="http://schemas.openxmlformats.org/officeDocument/2006/customXml" ds:itemID="{77BFDF13-2BB5-4F11-9358-F61C06FA7EC5}">
  <ds:schemaRefs>
    <ds:schemaRef ds:uri="http://schemas.microsoft.com/VisualStudio/2011/storyboarding/control"/>
  </ds:schemaRefs>
</ds:datastoreItem>
</file>

<file path=customXml/itemProps746.xml><?xml version="1.0" encoding="utf-8"?>
<ds:datastoreItem xmlns:ds="http://schemas.openxmlformats.org/officeDocument/2006/customXml" ds:itemID="{DA5022C8-A63B-4207-A78D-45427CD716F7}">
  <ds:schemaRefs>
    <ds:schemaRef ds:uri="http://schemas.microsoft.com/VisualStudio/2011/storyboarding/control"/>
  </ds:schemaRefs>
</ds:datastoreItem>
</file>

<file path=customXml/itemProps747.xml><?xml version="1.0" encoding="utf-8"?>
<ds:datastoreItem xmlns:ds="http://schemas.openxmlformats.org/officeDocument/2006/customXml" ds:itemID="{A75B204A-879A-4C1E-B704-9CD24D9429ED}">
  <ds:schemaRefs>
    <ds:schemaRef ds:uri="http://schemas.microsoft.com/VisualStudio/2011/storyboarding/control"/>
  </ds:schemaRefs>
</ds:datastoreItem>
</file>

<file path=customXml/itemProps748.xml><?xml version="1.0" encoding="utf-8"?>
<ds:datastoreItem xmlns:ds="http://schemas.openxmlformats.org/officeDocument/2006/customXml" ds:itemID="{01C1E7D7-9384-410C-9A42-C27D85F05627}">
  <ds:schemaRefs>
    <ds:schemaRef ds:uri="http://schemas.microsoft.com/VisualStudio/2011/storyboarding/control"/>
  </ds:schemaRefs>
</ds:datastoreItem>
</file>

<file path=customXml/itemProps749.xml><?xml version="1.0" encoding="utf-8"?>
<ds:datastoreItem xmlns:ds="http://schemas.openxmlformats.org/officeDocument/2006/customXml" ds:itemID="{9E8AB45D-B730-4D3B-901A-D6E185C59251}">
  <ds:schemaRefs>
    <ds:schemaRef ds:uri="http://schemas.microsoft.com/VisualStudio/2011/storyboarding/control"/>
  </ds:schemaRefs>
</ds:datastoreItem>
</file>

<file path=customXml/itemProps75.xml><?xml version="1.0" encoding="utf-8"?>
<ds:datastoreItem xmlns:ds="http://schemas.openxmlformats.org/officeDocument/2006/customXml" ds:itemID="{CDBB88AE-DBF1-4CF8-9B65-F08930DAED85}">
  <ds:schemaRefs>
    <ds:schemaRef ds:uri="http://schemas.microsoft.com/VisualStudio/2011/storyboarding/control"/>
  </ds:schemaRefs>
</ds:datastoreItem>
</file>

<file path=customXml/itemProps750.xml><?xml version="1.0" encoding="utf-8"?>
<ds:datastoreItem xmlns:ds="http://schemas.openxmlformats.org/officeDocument/2006/customXml" ds:itemID="{9848C53F-1CC3-4062-B43C-E1B3A804C997}">
  <ds:schemaRefs>
    <ds:schemaRef ds:uri="http://schemas.microsoft.com/VisualStudio/2011/storyboarding/control"/>
  </ds:schemaRefs>
</ds:datastoreItem>
</file>

<file path=customXml/itemProps751.xml><?xml version="1.0" encoding="utf-8"?>
<ds:datastoreItem xmlns:ds="http://schemas.openxmlformats.org/officeDocument/2006/customXml" ds:itemID="{083C5EC4-9FA7-4918-B4B6-932530DD5162}">
  <ds:schemaRefs>
    <ds:schemaRef ds:uri="http://schemas.microsoft.com/VisualStudio/2011/storyboarding/control"/>
  </ds:schemaRefs>
</ds:datastoreItem>
</file>

<file path=customXml/itemProps752.xml><?xml version="1.0" encoding="utf-8"?>
<ds:datastoreItem xmlns:ds="http://schemas.openxmlformats.org/officeDocument/2006/customXml" ds:itemID="{2AFCB3DA-F93B-40A3-A424-AEDD57633A22}">
  <ds:schemaRefs>
    <ds:schemaRef ds:uri="http://schemas.microsoft.com/VisualStudio/2011/storyboarding/control"/>
  </ds:schemaRefs>
</ds:datastoreItem>
</file>

<file path=customXml/itemProps753.xml><?xml version="1.0" encoding="utf-8"?>
<ds:datastoreItem xmlns:ds="http://schemas.openxmlformats.org/officeDocument/2006/customXml" ds:itemID="{EBEAC705-A03F-4152-B32D-033A11E97822}">
  <ds:schemaRefs>
    <ds:schemaRef ds:uri="http://schemas.microsoft.com/VisualStudio/2011/storyboarding/control"/>
  </ds:schemaRefs>
</ds:datastoreItem>
</file>

<file path=customXml/itemProps754.xml><?xml version="1.0" encoding="utf-8"?>
<ds:datastoreItem xmlns:ds="http://schemas.openxmlformats.org/officeDocument/2006/customXml" ds:itemID="{D5C6007F-0BD4-4A88-B397-37EEE8080F02}">
  <ds:schemaRefs>
    <ds:schemaRef ds:uri="http://schemas.microsoft.com/VisualStudio/2011/storyboarding/control"/>
  </ds:schemaRefs>
</ds:datastoreItem>
</file>

<file path=customXml/itemProps755.xml><?xml version="1.0" encoding="utf-8"?>
<ds:datastoreItem xmlns:ds="http://schemas.openxmlformats.org/officeDocument/2006/customXml" ds:itemID="{13355DC5-BC60-449A-8083-A29B6D51B716}">
  <ds:schemaRefs>
    <ds:schemaRef ds:uri="http://schemas.microsoft.com/VisualStudio/2011/storyboarding/control"/>
  </ds:schemaRefs>
</ds:datastoreItem>
</file>

<file path=customXml/itemProps756.xml><?xml version="1.0" encoding="utf-8"?>
<ds:datastoreItem xmlns:ds="http://schemas.openxmlformats.org/officeDocument/2006/customXml" ds:itemID="{BCF6996B-1410-4C08-AF73-FBBD6AECB307}">
  <ds:schemaRefs>
    <ds:schemaRef ds:uri="http://schemas.microsoft.com/VisualStudio/2011/storyboarding/control"/>
  </ds:schemaRefs>
</ds:datastoreItem>
</file>

<file path=customXml/itemProps757.xml><?xml version="1.0" encoding="utf-8"?>
<ds:datastoreItem xmlns:ds="http://schemas.openxmlformats.org/officeDocument/2006/customXml" ds:itemID="{B170D902-3AD9-46C4-8638-75BA09F5B457}">
  <ds:schemaRefs>
    <ds:schemaRef ds:uri="http://schemas.microsoft.com/VisualStudio/2011/storyboarding/control"/>
  </ds:schemaRefs>
</ds:datastoreItem>
</file>

<file path=customXml/itemProps758.xml><?xml version="1.0" encoding="utf-8"?>
<ds:datastoreItem xmlns:ds="http://schemas.openxmlformats.org/officeDocument/2006/customXml" ds:itemID="{B07B5298-79FF-4F79-80AE-B0617C76F49F}">
  <ds:schemaRefs>
    <ds:schemaRef ds:uri="http://schemas.microsoft.com/VisualStudio/2011/storyboarding/control"/>
  </ds:schemaRefs>
</ds:datastoreItem>
</file>

<file path=customXml/itemProps759.xml><?xml version="1.0" encoding="utf-8"?>
<ds:datastoreItem xmlns:ds="http://schemas.openxmlformats.org/officeDocument/2006/customXml" ds:itemID="{6B6FE54C-FF98-4693-BD52-5F0F7659AE4C}">
  <ds:schemaRefs>
    <ds:schemaRef ds:uri="http://schemas.microsoft.com/VisualStudio/2011/storyboarding/control"/>
  </ds:schemaRefs>
</ds:datastoreItem>
</file>

<file path=customXml/itemProps76.xml><?xml version="1.0" encoding="utf-8"?>
<ds:datastoreItem xmlns:ds="http://schemas.openxmlformats.org/officeDocument/2006/customXml" ds:itemID="{96A8ED55-A829-44DD-8B2F-80E15FB262D3}">
  <ds:schemaRefs>
    <ds:schemaRef ds:uri="http://schemas.microsoft.com/VisualStudio/2011/storyboarding/control"/>
  </ds:schemaRefs>
</ds:datastoreItem>
</file>

<file path=customXml/itemProps760.xml><?xml version="1.0" encoding="utf-8"?>
<ds:datastoreItem xmlns:ds="http://schemas.openxmlformats.org/officeDocument/2006/customXml" ds:itemID="{AAE150A8-7EE5-4696-83E1-459FB655671E}">
  <ds:schemaRefs>
    <ds:schemaRef ds:uri="http://schemas.microsoft.com/VisualStudio/2011/storyboarding/control"/>
  </ds:schemaRefs>
</ds:datastoreItem>
</file>

<file path=customXml/itemProps761.xml><?xml version="1.0" encoding="utf-8"?>
<ds:datastoreItem xmlns:ds="http://schemas.openxmlformats.org/officeDocument/2006/customXml" ds:itemID="{7C0D4981-3386-4345-952F-A9E35CF80A12}">
  <ds:schemaRefs>
    <ds:schemaRef ds:uri="http://schemas.microsoft.com/VisualStudio/2011/storyboarding/control"/>
  </ds:schemaRefs>
</ds:datastoreItem>
</file>

<file path=customXml/itemProps762.xml><?xml version="1.0" encoding="utf-8"?>
<ds:datastoreItem xmlns:ds="http://schemas.openxmlformats.org/officeDocument/2006/customXml" ds:itemID="{5A26002D-A61E-43F0-9EDE-ADA20A4A0448}">
  <ds:schemaRefs>
    <ds:schemaRef ds:uri="http://schemas.microsoft.com/VisualStudio/2011/storyboarding/control"/>
  </ds:schemaRefs>
</ds:datastoreItem>
</file>

<file path=customXml/itemProps763.xml><?xml version="1.0" encoding="utf-8"?>
<ds:datastoreItem xmlns:ds="http://schemas.openxmlformats.org/officeDocument/2006/customXml" ds:itemID="{E0343258-494A-4011-A67A-0C1649BF82DD}">
  <ds:schemaRefs>
    <ds:schemaRef ds:uri="http://schemas.microsoft.com/VisualStudio/2011/storyboarding/control"/>
  </ds:schemaRefs>
</ds:datastoreItem>
</file>

<file path=customXml/itemProps764.xml><?xml version="1.0" encoding="utf-8"?>
<ds:datastoreItem xmlns:ds="http://schemas.openxmlformats.org/officeDocument/2006/customXml" ds:itemID="{C6A00AA1-07FD-46F4-8C7E-3A68DD0576A5}">
  <ds:schemaRefs>
    <ds:schemaRef ds:uri="http://schemas.microsoft.com/VisualStudio/2011/storyboarding/control"/>
  </ds:schemaRefs>
</ds:datastoreItem>
</file>

<file path=customXml/itemProps765.xml><?xml version="1.0" encoding="utf-8"?>
<ds:datastoreItem xmlns:ds="http://schemas.openxmlformats.org/officeDocument/2006/customXml" ds:itemID="{8EE9C935-E790-4580-849C-8B67DCEA7F72}">
  <ds:schemaRefs>
    <ds:schemaRef ds:uri="http://schemas.microsoft.com/VisualStudio/2011/storyboarding/control"/>
  </ds:schemaRefs>
</ds:datastoreItem>
</file>

<file path=customXml/itemProps766.xml><?xml version="1.0" encoding="utf-8"?>
<ds:datastoreItem xmlns:ds="http://schemas.openxmlformats.org/officeDocument/2006/customXml" ds:itemID="{E55BEC30-AEBA-41C9-A7D0-581C974826EA}">
  <ds:schemaRefs>
    <ds:schemaRef ds:uri="http://schemas.microsoft.com/VisualStudio/2011/storyboarding/control"/>
  </ds:schemaRefs>
</ds:datastoreItem>
</file>

<file path=customXml/itemProps767.xml><?xml version="1.0" encoding="utf-8"?>
<ds:datastoreItem xmlns:ds="http://schemas.openxmlformats.org/officeDocument/2006/customXml" ds:itemID="{E200C3AF-25AE-40F2-A005-D1E670C98DFF}">
  <ds:schemaRefs>
    <ds:schemaRef ds:uri="http://schemas.microsoft.com/VisualStudio/2011/storyboarding/control"/>
  </ds:schemaRefs>
</ds:datastoreItem>
</file>

<file path=customXml/itemProps768.xml><?xml version="1.0" encoding="utf-8"?>
<ds:datastoreItem xmlns:ds="http://schemas.openxmlformats.org/officeDocument/2006/customXml" ds:itemID="{A2F0E988-8186-4C0C-88AE-BC4E08936616}">
  <ds:schemaRefs>
    <ds:schemaRef ds:uri="http://schemas.microsoft.com/VisualStudio/2011/storyboarding/control"/>
  </ds:schemaRefs>
</ds:datastoreItem>
</file>

<file path=customXml/itemProps769.xml><?xml version="1.0" encoding="utf-8"?>
<ds:datastoreItem xmlns:ds="http://schemas.openxmlformats.org/officeDocument/2006/customXml" ds:itemID="{1A7EB0F8-C541-461A-B0E6-488EE0C4BCE7}">
  <ds:schemaRefs>
    <ds:schemaRef ds:uri="http://schemas.microsoft.com/VisualStudio/2011/storyboarding/control"/>
  </ds:schemaRefs>
</ds:datastoreItem>
</file>

<file path=customXml/itemProps77.xml><?xml version="1.0" encoding="utf-8"?>
<ds:datastoreItem xmlns:ds="http://schemas.openxmlformats.org/officeDocument/2006/customXml" ds:itemID="{33E258E5-CF59-4B8D-A8E5-1E1D2FC02635}">
  <ds:schemaRefs>
    <ds:schemaRef ds:uri="http://schemas.microsoft.com/VisualStudio/2011/storyboarding/control"/>
  </ds:schemaRefs>
</ds:datastoreItem>
</file>

<file path=customXml/itemProps770.xml><?xml version="1.0" encoding="utf-8"?>
<ds:datastoreItem xmlns:ds="http://schemas.openxmlformats.org/officeDocument/2006/customXml" ds:itemID="{C278366F-800D-4F96-AD42-F29DB8F31C49}">
  <ds:schemaRefs>
    <ds:schemaRef ds:uri="http://schemas.microsoft.com/VisualStudio/2011/storyboarding/control"/>
  </ds:schemaRefs>
</ds:datastoreItem>
</file>

<file path=customXml/itemProps771.xml><?xml version="1.0" encoding="utf-8"?>
<ds:datastoreItem xmlns:ds="http://schemas.openxmlformats.org/officeDocument/2006/customXml" ds:itemID="{A09F7E99-A4EA-4E43-82C3-DF8E28BE8BDC}">
  <ds:schemaRefs>
    <ds:schemaRef ds:uri="http://schemas.microsoft.com/VisualStudio/2011/storyboarding/control"/>
  </ds:schemaRefs>
</ds:datastoreItem>
</file>

<file path=customXml/itemProps772.xml><?xml version="1.0" encoding="utf-8"?>
<ds:datastoreItem xmlns:ds="http://schemas.openxmlformats.org/officeDocument/2006/customXml" ds:itemID="{A545D2FF-C4FB-4041-B9F8-75C3ECB6E683}">
  <ds:schemaRefs>
    <ds:schemaRef ds:uri="http://schemas.microsoft.com/VisualStudio/2011/storyboarding/control"/>
  </ds:schemaRefs>
</ds:datastoreItem>
</file>

<file path=customXml/itemProps773.xml><?xml version="1.0" encoding="utf-8"?>
<ds:datastoreItem xmlns:ds="http://schemas.openxmlformats.org/officeDocument/2006/customXml" ds:itemID="{2B1C69F6-6A24-463E-9B57-53758F9D340B}">
  <ds:schemaRefs>
    <ds:schemaRef ds:uri="http://schemas.microsoft.com/VisualStudio/2011/storyboarding/control"/>
  </ds:schemaRefs>
</ds:datastoreItem>
</file>

<file path=customXml/itemProps774.xml><?xml version="1.0" encoding="utf-8"?>
<ds:datastoreItem xmlns:ds="http://schemas.openxmlformats.org/officeDocument/2006/customXml" ds:itemID="{C030C62B-58E5-4CA6-8800-17B93D2211D8}">
  <ds:schemaRefs>
    <ds:schemaRef ds:uri="http://schemas.microsoft.com/VisualStudio/2011/storyboarding/control"/>
  </ds:schemaRefs>
</ds:datastoreItem>
</file>

<file path=customXml/itemProps775.xml><?xml version="1.0" encoding="utf-8"?>
<ds:datastoreItem xmlns:ds="http://schemas.openxmlformats.org/officeDocument/2006/customXml" ds:itemID="{118B8149-8A27-4B3C-AF14-A29D7633259D}">
  <ds:schemaRefs>
    <ds:schemaRef ds:uri="http://schemas.microsoft.com/VisualStudio/2011/storyboarding/control"/>
  </ds:schemaRefs>
</ds:datastoreItem>
</file>

<file path=customXml/itemProps776.xml><?xml version="1.0" encoding="utf-8"?>
<ds:datastoreItem xmlns:ds="http://schemas.openxmlformats.org/officeDocument/2006/customXml" ds:itemID="{0E277575-1BD2-4198-8654-8FC561D35AF6}">
  <ds:schemaRefs>
    <ds:schemaRef ds:uri="http://schemas.microsoft.com/VisualStudio/2011/storyboarding/control"/>
  </ds:schemaRefs>
</ds:datastoreItem>
</file>

<file path=customXml/itemProps777.xml><?xml version="1.0" encoding="utf-8"?>
<ds:datastoreItem xmlns:ds="http://schemas.openxmlformats.org/officeDocument/2006/customXml" ds:itemID="{3FFDF6FC-8934-4B88-A9D7-764E1D3AF8BF}">
  <ds:schemaRefs>
    <ds:schemaRef ds:uri="http://schemas.microsoft.com/VisualStudio/2011/storyboarding/control"/>
  </ds:schemaRefs>
</ds:datastoreItem>
</file>

<file path=customXml/itemProps778.xml><?xml version="1.0" encoding="utf-8"?>
<ds:datastoreItem xmlns:ds="http://schemas.openxmlformats.org/officeDocument/2006/customXml" ds:itemID="{16A5219F-7492-4E18-8956-022D60D91772}">
  <ds:schemaRefs>
    <ds:schemaRef ds:uri="http://schemas.microsoft.com/VisualStudio/2011/storyboarding/control"/>
  </ds:schemaRefs>
</ds:datastoreItem>
</file>

<file path=customXml/itemProps779.xml><?xml version="1.0" encoding="utf-8"?>
<ds:datastoreItem xmlns:ds="http://schemas.openxmlformats.org/officeDocument/2006/customXml" ds:itemID="{931FBD7E-3D93-4A29-A4AC-08C21660A611}">
  <ds:schemaRefs>
    <ds:schemaRef ds:uri="http://schemas.microsoft.com/VisualStudio/2011/storyboarding/control"/>
  </ds:schemaRefs>
</ds:datastoreItem>
</file>

<file path=customXml/itemProps78.xml><?xml version="1.0" encoding="utf-8"?>
<ds:datastoreItem xmlns:ds="http://schemas.openxmlformats.org/officeDocument/2006/customXml" ds:itemID="{26786707-A074-4AD6-9C16-D0D98C6DA6F4}">
  <ds:schemaRefs>
    <ds:schemaRef ds:uri="http://schemas.microsoft.com/VisualStudio/2011/storyboarding/control"/>
  </ds:schemaRefs>
</ds:datastoreItem>
</file>

<file path=customXml/itemProps780.xml><?xml version="1.0" encoding="utf-8"?>
<ds:datastoreItem xmlns:ds="http://schemas.openxmlformats.org/officeDocument/2006/customXml" ds:itemID="{6C2D7EDF-2E57-49D7-9B7D-B9B9170F36F4}">
  <ds:schemaRefs>
    <ds:schemaRef ds:uri="http://schemas.microsoft.com/VisualStudio/2011/storyboarding/control"/>
  </ds:schemaRefs>
</ds:datastoreItem>
</file>

<file path=customXml/itemProps781.xml><?xml version="1.0" encoding="utf-8"?>
<ds:datastoreItem xmlns:ds="http://schemas.openxmlformats.org/officeDocument/2006/customXml" ds:itemID="{BA44C495-BD3E-4DE6-8F61-A7D2303CE573}">
  <ds:schemaRefs>
    <ds:schemaRef ds:uri="http://schemas.microsoft.com/VisualStudio/2011/storyboarding/control"/>
  </ds:schemaRefs>
</ds:datastoreItem>
</file>

<file path=customXml/itemProps782.xml><?xml version="1.0" encoding="utf-8"?>
<ds:datastoreItem xmlns:ds="http://schemas.openxmlformats.org/officeDocument/2006/customXml" ds:itemID="{67571B04-DBFD-4748-925B-FD2A4C53491B}">
  <ds:schemaRefs>
    <ds:schemaRef ds:uri="http://schemas.microsoft.com/VisualStudio/2011/storyboarding/control"/>
  </ds:schemaRefs>
</ds:datastoreItem>
</file>

<file path=customXml/itemProps783.xml><?xml version="1.0" encoding="utf-8"?>
<ds:datastoreItem xmlns:ds="http://schemas.openxmlformats.org/officeDocument/2006/customXml" ds:itemID="{EA808BF1-DF72-48E5-9A39-792FDCFF16EA}">
  <ds:schemaRefs>
    <ds:schemaRef ds:uri="http://schemas.microsoft.com/VisualStudio/2011/storyboarding/control"/>
  </ds:schemaRefs>
</ds:datastoreItem>
</file>

<file path=customXml/itemProps784.xml><?xml version="1.0" encoding="utf-8"?>
<ds:datastoreItem xmlns:ds="http://schemas.openxmlformats.org/officeDocument/2006/customXml" ds:itemID="{6C26D857-DDC0-4865-92DD-09306AD8ED82}">
  <ds:schemaRefs>
    <ds:schemaRef ds:uri="http://schemas.microsoft.com/VisualStudio/2011/storyboarding/control"/>
  </ds:schemaRefs>
</ds:datastoreItem>
</file>

<file path=customXml/itemProps785.xml><?xml version="1.0" encoding="utf-8"?>
<ds:datastoreItem xmlns:ds="http://schemas.openxmlformats.org/officeDocument/2006/customXml" ds:itemID="{6E575083-E659-4DFB-B1EA-D1104D8B148A}">
  <ds:schemaRefs>
    <ds:schemaRef ds:uri="http://schemas.microsoft.com/VisualStudio/2011/storyboarding/control"/>
  </ds:schemaRefs>
</ds:datastoreItem>
</file>

<file path=customXml/itemProps786.xml><?xml version="1.0" encoding="utf-8"?>
<ds:datastoreItem xmlns:ds="http://schemas.openxmlformats.org/officeDocument/2006/customXml" ds:itemID="{65C75D1F-ABA6-48EF-8BAF-6525FC03C011}">
  <ds:schemaRefs>
    <ds:schemaRef ds:uri="http://schemas.microsoft.com/VisualStudio/2011/storyboarding/control"/>
  </ds:schemaRefs>
</ds:datastoreItem>
</file>

<file path=customXml/itemProps787.xml><?xml version="1.0" encoding="utf-8"?>
<ds:datastoreItem xmlns:ds="http://schemas.openxmlformats.org/officeDocument/2006/customXml" ds:itemID="{1C7A4113-C57C-414F-8913-C02EC5427D3F}">
  <ds:schemaRefs>
    <ds:schemaRef ds:uri="http://schemas.microsoft.com/VisualStudio/2011/storyboarding/control"/>
  </ds:schemaRefs>
</ds:datastoreItem>
</file>

<file path=customXml/itemProps788.xml><?xml version="1.0" encoding="utf-8"?>
<ds:datastoreItem xmlns:ds="http://schemas.openxmlformats.org/officeDocument/2006/customXml" ds:itemID="{1DA1A50F-5FAC-4A0F-944D-CAA61642144B}">
  <ds:schemaRefs>
    <ds:schemaRef ds:uri="http://schemas.microsoft.com/VisualStudio/2011/storyboarding/control"/>
  </ds:schemaRefs>
</ds:datastoreItem>
</file>

<file path=customXml/itemProps789.xml><?xml version="1.0" encoding="utf-8"?>
<ds:datastoreItem xmlns:ds="http://schemas.openxmlformats.org/officeDocument/2006/customXml" ds:itemID="{3FEA5170-DAE1-4836-97B7-31EC3EEA8E8D}">
  <ds:schemaRefs>
    <ds:schemaRef ds:uri="http://schemas.microsoft.com/VisualStudio/2011/storyboarding/control"/>
  </ds:schemaRefs>
</ds:datastoreItem>
</file>

<file path=customXml/itemProps79.xml><?xml version="1.0" encoding="utf-8"?>
<ds:datastoreItem xmlns:ds="http://schemas.openxmlformats.org/officeDocument/2006/customXml" ds:itemID="{3BBECE07-D22E-434E-8F5B-A74CBDD8969A}">
  <ds:schemaRefs>
    <ds:schemaRef ds:uri="http://schemas.microsoft.com/VisualStudio/2011/storyboarding/control"/>
  </ds:schemaRefs>
</ds:datastoreItem>
</file>

<file path=customXml/itemProps790.xml><?xml version="1.0" encoding="utf-8"?>
<ds:datastoreItem xmlns:ds="http://schemas.openxmlformats.org/officeDocument/2006/customXml" ds:itemID="{B41F42E6-DC1C-46D0-9676-B890B7EDF359}">
  <ds:schemaRefs>
    <ds:schemaRef ds:uri="http://schemas.microsoft.com/VisualStudio/2011/storyboarding/control"/>
  </ds:schemaRefs>
</ds:datastoreItem>
</file>

<file path=customXml/itemProps791.xml><?xml version="1.0" encoding="utf-8"?>
<ds:datastoreItem xmlns:ds="http://schemas.openxmlformats.org/officeDocument/2006/customXml" ds:itemID="{242E07B8-99F1-48BE-8612-D71EA4230A4C}">
  <ds:schemaRefs>
    <ds:schemaRef ds:uri="http://schemas.microsoft.com/VisualStudio/2011/storyboarding/control"/>
  </ds:schemaRefs>
</ds:datastoreItem>
</file>

<file path=customXml/itemProps792.xml><?xml version="1.0" encoding="utf-8"?>
<ds:datastoreItem xmlns:ds="http://schemas.openxmlformats.org/officeDocument/2006/customXml" ds:itemID="{18BDA270-96A2-4795-86EA-B87B8DB1FB90}">
  <ds:schemaRefs>
    <ds:schemaRef ds:uri="http://schemas.microsoft.com/VisualStudio/2011/storyboarding/control"/>
  </ds:schemaRefs>
</ds:datastoreItem>
</file>

<file path=customXml/itemProps793.xml><?xml version="1.0" encoding="utf-8"?>
<ds:datastoreItem xmlns:ds="http://schemas.openxmlformats.org/officeDocument/2006/customXml" ds:itemID="{31391919-1F1C-40F3-B255-318409528EDA}">
  <ds:schemaRefs>
    <ds:schemaRef ds:uri="http://schemas.microsoft.com/VisualStudio/2011/storyboarding/control"/>
  </ds:schemaRefs>
</ds:datastoreItem>
</file>

<file path=customXml/itemProps794.xml><?xml version="1.0" encoding="utf-8"?>
<ds:datastoreItem xmlns:ds="http://schemas.openxmlformats.org/officeDocument/2006/customXml" ds:itemID="{5E5AFC89-CEE8-4805-B9DA-A09A2B2B2790}">
  <ds:schemaRefs>
    <ds:schemaRef ds:uri="http://schemas.microsoft.com/VisualStudio/2011/storyboarding/control"/>
  </ds:schemaRefs>
</ds:datastoreItem>
</file>

<file path=customXml/itemProps795.xml><?xml version="1.0" encoding="utf-8"?>
<ds:datastoreItem xmlns:ds="http://schemas.openxmlformats.org/officeDocument/2006/customXml" ds:itemID="{724EB490-5A07-4022-9D1D-65962AD9AEB5}">
  <ds:schemaRefs>
    <ds:schemaRef ds:uri="http://schemas.microsoft.com/VisualStudio/2011/storyboarding/control"/>
  </ds:schemaRefs>
</ds:datastoreItem>
</file>

<file path=customXml/itemProps796.xml><?xml version="1.0" encoding="utf-8"?>
<ds:datastoreItem xmlns:ds="http://schemas.openxmlformats.org/officeDocument/2006/customXml" ds:itemID="{BA699D87-D1A9-4DC5-809E-91B632EFC3F4}">
  <ds:schemaRefs>
    <ds:schemaRef ds:uri="http://schemas.microsoft.com/VisualStudio/2011/storyboarding/control"/>
  </ds:schemaRefs>
</ds:datastoreItem>
</file>

<file path=customXml/itemProps797.xml><?xml version="1.0" encoding="utf-8"?>
<ds:datastoreItem xmlns:ds="http://schemas.openxmlformats.org/officeDocument/2006/customXml" ds:itemID="{EA294701-B4BA-448F-929B-03B09C8A95F7}">
  <ds:schemaRefs>
    <ds:schemaRef ds:uri="http://schemas.microsoft.com/VisualStudio/2011/storyboarding/control"/>
  </ds:schemaRefs>
</ds:datastoreItem>
</file>

<file path=customXml/itemProps798.xml><?xml version="1.0" encoding="utf-8"?>
<ds:datastoreItem xmlns:ds="http://schemas.openxmlformats.org/officeDocument/2006/customXml" ds:itemID="{EB64FD88-EBDD-4C32-BDD3-F23D629C171F}">
  <ds:schemaRefs>
    <ds:schemaRef ds:uri="http://schemas.microsoft.com/VisualStudio/2011/storyboarding/control"/>
  </ds:schemaRefs>
</ds:datastoreItem>
</file>

<file path=customXml/itemProps799.xml><?xml version="1.0" encoding="utf-8"?>
<ds:datastoreItem xmlns:ds="http://schemas.openxmlformats.org/officeDocument/2006/customXml" ds:itemID="{A1F7F23E-FF10-4505-8DB0-6EFA45B0144D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94157B37-0BAE-48D8-B0E6-2F2D77F37017}">
  <ds:schemaRefs>
    <ds:schemaRef ds:uri="http://schemas.microsoft.com/VisualStudio/2011/storyboarding/control"/>
  </ds:schemaRefs>
</ds:datastoreItem>
</file>

<file path=customXml/itemProps80.xml><?xml version="1.0" encoding="utf-8"?>
<ds:datastoreItem xmlns:ds="http://schemas.openxmlformats.org/officeDocument/2006/customXml" ds:itemID="{EEF3AD7C-F381-44EA-B3CE-46F5688FC25D}">
  <ds:schemaRefs>
    <ds:schemaRef ds:uri="http://schemas.microsoft.com/VisualStudio/2011/storyboarding/control"/>
  </ds:schemaRefs>
</ds:datastoreItem>
</file>

<file path=customXml/itemProps800.xml><?xml version="1.0" encoding="utf-8"?>
<ds:datastoreItem xmlns:ds="http://schemas.openxmlformats.org/officeDocument/2006/customXml" ds:itemID="{AD4FA640-CFAA-421C-81AA-C7ECBE1B9B30}">
  <ds:schemaRefs>
    <ds:schemaRef ds:uri="http://schemas.microsoft.com/VisualStudio/2011/storyboarding/control"/>
  </ds:schemaRefs>
</ds:datastoreItem>
</file>

<file path=customXml/itemProps801.xml><?xml version="1.0" encoding="utf-8"?>
<ds:datastoreItem xmlns:ds="http://schemas.openxmlformats.org/officeDocument/2006/customXml" ds:itemID="{209BC61C-A83F-4E88-9F03-F0A2A9D63B7F}">
  <ds:schemaRefs>
    <ds:schemaRef ds:uri="http://schemas.microsoft.com/VisualStudio/2011/storyboarding/control"/>
  </ds:schemaRefs>
</ds:datastoreItem>
</file>

<file path=customXml/itemProps802.xml><?xml version="1.0" encoding="utf-8"?>
<ds:datastoreItem xmlns:ds="http://schemas.openxmlformats.org/officeDocument/2006/customXml" ds:itemID="{4D56BE9A-F258-49EA-9CD1-7AB835F72DBE}">
  <ds:schemaRefs>
    <ds:schemaRef ds:uri="http://schemas.microsoft.com/VisualStudio/2011/storyboarding/control"/>
  </ds:schemaRefs>
</ds:datastoreItem>
</file>

<file path=customXml/itemProps803.xml><?xml version="1.0" encoding="utf-8"?>
<ds:datastoreItem xmlns:ds="http://schemas.openxmlformats.org/officeDocument/2006/customXml" ds:itemID="{0B0F94DC-2AE3-4596-ADE1-CB870E7C393D}">
  <ds:schemaRefs>
    <ds:schemaRef ds:uri="http://schemas.microsoft.com/VisualStudio/2011/storyboarding/control"/>
  </ds:schemaRefs>
</ds:datastoreItem>
</file>

<file path=customXml/itemProps804.xml><?xml version="1.0" encoding="utf-8"?>
<ds:datastoreItem xmlns:ds="http://schemas.openxmlformats.org/officeDocument/2006/customXml" ds:itemID="{F3D18924-BC81-4EF1-B772-BE476444B671}">
  <ds:schemaRefs>
    <ds:schemaRef ds:uri="http://schemas.microsoft.com/VisualStudio/2011/storyboarding/control"/>
  </ds:schemaRefs>
</ds:datastoreItem>
</file>

<file path=customXml/itemProps805.xml><?xml version="1.0" encoding="utf-8"?>
<ds:datastoreItem xmlns:ds="http://schemas.openxmlformats.org/officeDocument/2006/customXml" ds:itemID="{97A0217C-970A-4A03-899E-B0E2EE398932}">
  <ds:schemaRefs>
    <ds:schemaRef ds:uri="http://schemas.microsoft.com/VisualStudio/2011/storyboarding/control"/>
  </ds:schemaRefs>
</ds:datastoreItem>
</file>

<file path=customXml/itemProps806.xml><?xml version="1.0" encoding="utf-8"?>
<ds:datastoreItem xmlns:ds="http://schemas.openxmlformats.org/officeDocument/2006/customXml" ds:itemID="{C8D89792-5F09-419E-AD98-659089F62404}">
  <ds:schemaRefs>
    <ds:schemaRef ds:uri="http://schemas.microsoft.com/VisualStudio/2011/storyboarding/control"/>
  </ds:schemaRefs>
</ds:datastoreItem>
</file>

<file path=customXml/itemProps807.xml><?xml version="1.0" encoding="utf-8"?>
<ds:datastoreItem xmlns:ds="http://schemas.openxmlformats.org/officeDocument/2006/customXml" ds:itemID="{9B877A62-E8C0-4BAA-8652-6FA6DFFA9F0E}">
  <ds:schemaRefs>
    <ds:schemaRef ds:uri="http://schemas.microsoft.com/VisualStudio/2011/storyboarding/control"/>
  </ds:schemaRefs>
</ds:datastoreItem>
</file>

<file path=customXml/itemProps808.xml><?xml version="1.0" encoding="utf-8"?>
<ds:datastoreItem xmlns:ds="http://schemas.openxmlformats.org/officeDocument/2006/customXml" ds:itemID="{45FE6F28-7BD4-479D-84EE-843B91F57E8B}">
  <ds:schemaRefs>
    <ds:schemaRef ds:uri="http://schemas.microsoft.com/VisualStudio/2011/storyboarding/control"/>
  </ds:schemaRefs>
</ds:datastoreItem>
</file>

<file path=customXml/itemProps809.xml><?xml version="1.0" encoding="utf-8"?>
<ds:datastoreItem xmlns:ds="http://schemas.openxmlformats.org/officeDocument/2006/customXml" ds:itemID="{B91F894E-DBDD-4A34-8BFB-EB5DD5CD8BAD}">
  <ds:schemaRefs>
    <ds:schemaRef ds:uri="http://schemas.microsoft.com/VisualStudio/2011/storyboarding/control"/>
  </ds:schemaRefs>
</ds:datastoreItem>
</file>

<file path=customXml/itemProps81.xml><?xml version="1.0" encoding="utf-8"?>
<ds:datastoreItem xmlns:ds="http://schemas.openxmlformats.org/officeDocument/2006/customXml" ds:itemID="{DED92CF9-FE8F-4481-862D-70335CD42247}">
  <ds:schemaRefs>
    <ds:schemaRef ds:uri="http://schemas.microsoft.com/VisualStudio/2011/storyboarding/control"/>
  </ds:schemaRefs>
</ds:datastoreItem>
</file>

<file path=customXml/itemProps810.xml><?xml version="1.0" encoding="utf-8"?>
<ds:datastoreItem xmlns:ds="http://schemas.openxmlformats.org/officeDocument/2006/customXml" ds:itemID="{492DB295-04FB-4179-B7EB-EEFE501D2E1B}">
  <ds:schemaRefs>
    <ds:schemaRef ds:uri="http://schemas.microsoft.com/VisualStudio/2011/storyboarding/control"/>
  </ds:schemaRefs>
</ds:datastoreItem>
</file>

<file path=customXml/itemProps811.xml><?xml version="1.0" encoding="utf-8"?>
<ds:datastoreItem xmlns:ds="http://schemas.openxmlformats.org/officeDocument/2006/customXml" ds:itemID="{7A87222C-0A7E-44BF-8642-03B2B49E311D}">
  <ds:schemaRefs>
    <ds:schemaRef ds:uri="http://schemas.microsoft.com/VisualStudio/2011/storyboarding/control"/>
  </ds:schemaRefs>
</ds:datastoreItem>
</file>

<file path=customXml/itemProps812.xml><?xml version="1.0" encoding="utf-8"?>
<ds:datastoreItem xmlns:ds="http://schemas.openxmlformats.org/officeDocument/2006/customXml" ds:itemID="{CBA38ED2-DF34-41B8-ACE9-2EEB882D2D2A}">
  <ds:schemaRefs>
    <ds:schemaRef ds:uri="http://schemas.microsoft.com/VisualStudio/2011/storyboarding/control"/>
  </ds:schemaRefs>
</ds:datastoreItem>
</file>

<file path=customXml/itemProps813.xml><?xml version="1.0" encoding="utf-8"?>
<ds:datastoreItem xmlns:ds="http://schemas.openxmlformats.org/officeDocument/2006/customXml" ds:itemID="{87C568A8-FA1B-43B7-BD03-48E234F23680}">
  <ds:schemaRefs>
    <ds:schemaRef ds:uri="http://schemas.microsoft.com/VisualStudio/2011/storyboarding/control"/>
  </ds:schemaRefs>
</ds:datastoreItem>
</file>

<file path=customXml/itemProps814.xml><?xml version="1.0" encoding="utf-8"?>
<ds:datastoreItem xmlns:ds="http://schemas.openxmlformats.org/officeDocument/2006/customXml" ds:itemID="{1A594115-0B64-4F38-9DA2-FAF385F8BD18}">
  <ds:schemaRefs>
    <ds:schemaRef ds:uri="http://schemas.microsoft.com/VisualStudio/2011/storyboarding/control"/>
  </ds:schemaRefs>
</ds:datastoreItem>
</file>

<file path=customXml/itemProps815.xml><?xml version="1.0" encoding="utf-8"?>
<ds:datastoreItem xmlns:ds="http://schemas.openxmlformats.org/officeDocument/2006/customXml" ds:itemID="{A9DDECF6-DAD1-4D7A-829C-726425932C7A}">
  <ds:schemaRefs>
    <ds:schemaRef ds:uri="http://schemas.microsoft.com/VisualStudio/2011/storyboarding/control"/>
  </ds:schemaRefs>
</ds:datastoreItem>
</file>

<file path=customXml/itemProps816.xml><?xml version="1.0" encoding="utf-8"?>
<ds:datastoreItem xmlns:ds="http://schemas.openxmlformats.org/officeDocument/2006/customXml" ds:itemID="{B3BC1E83-FFE2-4B74-9920-00AAC0C8897F}">
  <ds:schemaRefs>
    <ds:schemaRef ds:uri="http://schemas.microsoft.com/VisualStudio/2011/storyboarding/control"/>
  </ds:schemaRefs>
</ds:datastoreItem>
</file>

<file path=customXml/itemProps817.xml><?xml version="1.0" encoding="utf-8"?>
<ds:datastoreItem xmlns:ds="http://schemas.openxmlformats.org/officeDocument/2006/customXml" ds:itemID="{0831F6C4-7930-458D-B995-70AE5124F779}">
  <ds:schemaRefs>
    <ds:schemaRef ds:uri="http://schemas.microsoft.com/VisualStudio/2011/storyboarding/control"/>
  </ds:schemaRefs>
</ds:datastoreItem>
</file>

<file path=customXml/itemProps818.xml><?xml version="1.0" encoding="utf-8"?>
<ds:datastoreItem xmlns:ds="http://schemas.openxmlformats.org/officeDocument/2006/customXml" ds:itemID="{506A9394-3C1C-4ACA-84E5-20A277EE95FF}">
  <ds:schemaRefs>
    <ds:schemaRef ds:uri="http://schemas.microsoft.com/VisualStudio/2011/storyboarding/control"/>
  </ds:schemaRefs>
</ds:datastoreItem>
</file>

<file path=customXml/itemProps819.xml><?xml version="1.0" encoding="utf-8"?>
<ds:datastoreItem xmlns:ds="http://schemas.openxmlformats.org/officeDocument/2006/customXml" ds:itemID="{61AF4091-867A-4247-8AF4-46322EF5458B}">
  <ds:schemaRefs>
    <ds:schemaRef ds:uri="http://schemas.microsoft.com/VisualStudio/2011/storyboarding/control"/>
  </ds:schemaRefs>
</ds:datastoreItem>
</file>

<file path=customXml/itemProps82.xml><?xml version="1.0" encoding="utf-8"?>
<ds:datastoreItem xmlns:ds="http://schemas.openxmlformats.org/officeDocument/2006/customXml" ds:itemID="{CA37C811-6CF7-41D6-A6DF-CDD3BE90BEDC}">
  <ds:schemaRefs>
    <ds:schemaRef ds:uri="http://schemas.microsoft.com/VisualStudio/2011/storyboarding/control"/>
  </ds:schemaRefs>
</ds:datastoreItem>
</file>

<file path=customXml/itemProps820.xml><?xml version="1.0" encoding="utf-8"?>
<ds:datastoreItem xmlns:ds="http://schemas.openxmlformats.org/officeDocument/2006/customXml" ds:itemID="{49FC4033-F40D-412C-A3A5-744D3D1395B3}">
  <ds:schemaRefs>
    <ds:schemaRef ds:uri="http://schemas.microsoft.com/VisualStudio/2011/storyboarding/control"/>
  </ds:schemaRefs>
</ds:datastoreItem>
</file>

<file path=customXml/itemProps821.xml><?xml version="1.0" encoding="utf-8"?>
<ds:datastoreItem xmlns:ds="http://schemas.openxmlformats.org/officeDocument/2006/customXml" ds:itemID="{788E4CF8-A9BD-4876-8E8D-FCF580D42B01}">
  <ds:schemaRefs>
    <ds:schemaRef ds:uri="http://schemas.microsoft.com/VisualStudio/2011/storyboarding/control"/>
  </ds:schemaRefs>
</ds:datastoreItem>
</file>

<file path=customXml/itemProps822.xml><?xml version="1.0" encoding="utf-8"?>
<ds:datastoreItem xmlns:ds="http://schemas.openxmlformats.org/officeDocument/2006/customXml" ds:itemID="{664B81D0-889A-4F6B-8BB2-956F2F62BDC9}">
  <ds:schemaRefs>
    <ds:schemaRef ds:uri="http://schemas.microsoft.com/VisualStudio/2011/storyboarding/control"/>
  </ds:schemaRefs>
</ds:datastoreItem>
</file>

<file path=customXml/itemProps823.xml><?xml version="1.0" encoding="utf-8"?>
<ds:datastoreItem xmlns:ds="http://schemas.openxmlformats.org/officeDocument/2006/customXml" ds:itemID="{C7435B8B-05F0-4406-8BE0-48E07DC6045B}">
  <ds:schemaRefs>
    <ds:schemaRef ds:uri="http://schemas.microsoft.com/VisualStudio/2011/storyboarding/control"/>
  </ds:schemaRefs>
</ds:datastoreItem>
</file>

<file path=customXml/itemProps824.xml><?xml version="1.0" encoding="utf-8"?>
<ds:datastoreItem xmlns:ds="http://schemas.openxmlformats.org/officeDocument/2006/customXml" ds:itemID="{CE8E1E95-115C-4965-86F2-F3DE297F1DCF}">
  <ds:schemaRefs>
    <ds:schemaRef ds:uri="http://schemas.microsoft.com/VisualStudio/2011/storyboarding/control"/>
  </ds:schemaRefs>
</ds:datastoreItem>
</file>

<file path=customXml/itemProps825.xml><?xml version="1.0" encoding="utf-8"?>
<ds:datastoreItem xmlns:ds="http://schemas.openxmlformats.org/officeDocument/2006/customXml" ds:itemID="{7115FFF0-F6AB-42B6-83F3-76990C394C74}">
  <ds:schemaRefs>
    <ds:schemaRef ds:uri="http://schemas.microsoft.com/VisualStudio/2011/storyboarding/control"/>
  </ds:schemaRefs>
</ds:datastoreItem>
</file>

<file path=customXml/itemProps826.xml><?xml version="1.0" encoding="utf-8"?>
<ds:datastoreItem xmlns:ds="http://schemas.openxmlformats.org/officeDocument/2006/customXml" ds:itemID="{DD0045C5-6F87-4596-997F-7D9344A933F1}">
  <ds:schemaRefs>
    <ds:schemaRef ds:uri="http://schemas.microsoft.com/VisualStudio/2011/storyboarding/control"/>
  </ds:schemaRefs>
</ds:datastoreItem>
</file>

<file path=customXml/itemProps827.xml><?xml version="1.0" encoding="utf-8"?>
<ds:datastoreItem xmlns:ds="http://schemas.openxmlformats.org/officeDocument/2006/customXml" ds:itemID="{9A29F13A-898D-4FC6-BBF1-CEAFC1844227}">
  <ds:schemaRefs>
    <ds:schemaRef ds:uri="http://schemas.microsoft.com/VisualStudio/2011/storyboarding/control"/>
  </ds:schemaRefs>
</ds:datastoreItem>
</file>

<file path=customXml/itemProps828.xml><?xml version="1.0" encoding="utf-8"?>
<ds:datastoreItem xmlns:ds="http://schemas.openxmlformats.org/officeDocument/2006/customXml" ds:itemID="{C30D5E05-7B8C-42EF-8560-A14EE9BEF62E}">
  <ds:schemaRefs>
    <ds:schemaRef ds:uri="http://schemas.microsoft.com/VisualStudio/2011/storyboarding/control"/>
  </ds:schemaRefs>
</ds:datastoreItem>
</file>

<file path=customXml/itemProps829.xml><?xml version="1.0" encoding="utf-8"?>
<ds:datastoreItem xmlns:ds="http://schemas.openxmlformats.org/officeDocument/2006/customXml" ds:itemID="{571F0205-2AD9-4648-9DEB-79A0915FBADE}">
  <ds:schemaRefs>
    <ds:schemaRef ds:uri="http://schemas.microsoft.com/VisualStudio/2011/storyboarding/control"/>
  </ds:schemaRefs>
</ds:datastoreItem>
</file>

<file path=customXml/itemProps83.xml><?xml version="1.0" encoding="utf-8"?>
<ds:datastoreItem xmlns:ds="http://schemas.openxmlformats.org/officeDocument/2006/customXml" ds:itemID="{D8C5C28C-A43E-4EE8-80B4-A2CABDD0BD48}">
  <ds:schemaRefs>
    <ds:schemaRef ds:uri="http://schemas.microsoft.com/VisualStudio/2011/storyboarding/control"/>
  </ds:schemaRefs>
</ds:datastoreItem>
</file>

<file path=customXml/itemProps830.xml><?xml version="1.0" encoding="utf-8"?>
<ds:datastoreItem xmlns:ds="http://schemas.openxmlformats.org/officeDocument/2006/customXml" ds:itemID="{66A27236-0605-44A2-A3AB-34D7390CC261}">
  <ds:schemaRefs>
    <ds:schemaRef ds:uri="http://schemas.microsoft.com/VisualStudio/2011/storyboarding/control"/>
  </ds:schemaRefs>
</ds:datastoreItem>
</file>

<file path=customXml/itemProps831.xml><?xml version="1.0" encoding="utf-8"?>
<ds:datastoreItem xmlns:ds="http://schemas.openxmlformats.org/officeDocument/2006/customXml" ds:itemID="{69213D01-C59E-48BF-B3C9-A69B0E23A8E8}">
  <ds:schemaRefs>
    <ds:schemaRef ds:uri="http://schemas.microsoft.com/VisualStudio/2011/storyboarding/control"/>
  </ds:schemaRefs>
</ds:datastoreItem>
</file>

<file path=customXml/itemProps832.xml><?xml version="1.0" encoding="utf-8"?>
<ds:datastoreItem xmlns:ds="http://schemas.openxmlformats.org/officeDocument/2006/customXml" ds:itemID="{AFA46E14-878C-4D28-B1DF-3CD267A11F88}">
  <ds:schemaRefs>
    <ds:schemaRef ds:uri="http://schemas.microsoft.com/VisualStudio/2011/storyboarding/control"/>
  </ds:schemaRefs>
</ds:datastoreItem>
</file>

<file path=customXml/itemProps833.xml><?xml version="1.0" encoding="utf-8"?>
<ds:datastoreItem xmlns:ds="http://schemas.openxmlformats.org/officeDocument/2006/customXml" ds:itemID="{BF4B6C2F-1787-46AE-BDE6-F9AA72D922E5}">
  <ds:schemaRefs>
    <ds:schemaRef ds:uri="http://schemas.microsoft.com/VisualStudio/2011/storyboarding/control"/>
  </ds:schemaRefs>
</ds:datastoreItem>
</file>

<file path=customXml/itemProps834.xml><?xml version="1.0" encoding="utf-8"?>
<ds:datastoreItem xmlns:ds="http://schemas.openxmlformats.org/officeDocument/2006/customXml" ds:itemID="{3CEC951E-C1F4-470D-8854-DAB513D00899}">
  <ds:schemaRefs>
    <ds:schemaRef ds:uri="http://schemas.microsoft.com/VisualStudio/2011/storyboarding/control"/>
  </ds:schemaRefs>
</ds:datastoreItem>
</file>

<file path=customXml/itemProps835.xml><?xml version="1.0" encoding="utf-8"?>
<ds:datastoreItem xmlns:ds="http://schemas.openxmlformats.org/officeDocument/2006/customXml" ds:itemID="{F0E2E13C-097C-4BCA-AAF6-BDF4645B874D}">
  <ds:schemaRefs>
    <ds:schemaRef ds:uri="http://schemas.microsoft.com/VisualStudio/2011/storyboarding/control"/>
  </ds:schemaRefs>
</ds:datastoreItem>
</file>

<file path=customXml/itemProps836.xml><?xml version="1.0" encoding="utf-8"?>
<ds:datastoreItem xmlns:ds="http://schemas.openxmlformats.org/officeDocument/2006/customXml" ds:itemID="{26D2B7F5-15C2-4E9B-8F5B-A00C0001931F}">
  <ds:schemaRefs>
    <ds:schemaRef ds:uri="http://schemas.microsoft.com/VisualStudio/2011/storyboarding/control"/>
  </ds:schemaRefs>
</ds:datastoreItem>
</file>

<file path=customXml/itemProps837.xml><?xml version="1.0" encoding="utf-8"?>
<ds:datastoreItem xmlns:ds="http://schemas.openxmlformats.org/officeDocument/2006/customXml" ds:itemID="{A961399D-4CFD-4493-8CC7-E399D3E5F17E}">
  <ds:schemaRefs>
    <ds:schemaRef ds:uri="http://schemas.microsoft.com/VisualStudio/2011/storyboarding/control"/>
  </ds:schemaRefs>
</ds:datastoreItem>
</file>

<file path=customXml/itemProps838.xml><?xml version="1.0" encoding="utf-8"?>
<ds:datastoreItem xmlns:ds="http://schemas.openxmlformats.org/officeDocument/2006/customXml" ds:itemID="{3D193D99-0DD7-4F24-B225-E3904846F669}">
  <ds:schemaRefs>
    <ds:schemaRef ds:uri="http://schemas.microsoft.com/VisualStudio/2011/storyboarding/control"/>
  </ds:schemaRefs>
</ds:datastoreItem>
</file>

<file path=customXml/itemProps839.xml><?xml version="1.0" encoding="utf-8"?>
<ds:datastoreItem xmlns:ds="http://schemas.openxmlformats.org/officeDocument/2006/customXml" ds:itemID="{546E4DE6-FC98-4F0E-B6F7-6D6888320385}">
  <ds:schemaRefs>
    <ds:schemaRef ds:uri="http://schemas.microsoft.com/VisualStudio/2011/storyboarding/control"/>
  </ds:schemaRefs>
</ds:datastoreItem>
</file>

<file path=customXml/itemProps84.xml><?xml version="1.0" encoding="utf-8"?>
<ds:datastoreItem xmlns:ds="http://schemas.openxmlformats.org/officeDocument/2006/customXml" ds:itemID="{29FCD053-B0F1-4BFB-9A63-1AF490584A33}">
  <ds:schemaRefs>
    <ds:schemaRef ds:uri="http://schemas.microsoft.com/VisualStudio/2011/storyboarding/control"/>
  </ds:schemaRefs>
</ds:datastoreItem>
</file>

<file path=customXml/itemProps840.xml><?xml version="1.0" encoding="utf-8"?>
<ds:datastoreItem xmlns:ds="http://schemas.openxmlformats.org/officeDocument/2006/customXml" ds:itemID="{EE9C22F2-056A-49EB-8ED3-48402B9BB9CD}">
  <ds:schemaRefs>
    <ds:schemaRef ds:uri="http://schemas.microsoft.com/VisualStudio/2011/storyboarding/control"/>
  </ds:schemaRefs>
</ds:datastoreItem>
</file>

<file path=customXml/itemProps841.xml><?xml version="1.0" encoding="utf-8"?>
<ds:datastoreItem xmlns:ds="http://schemas.openxmlformats.org/officeDocument/2006/customXml" ds:itemID="{23E95AB1-47B8-4659-8DE9-016B2C8D16FA}">
  <ds:schemaRefs>
    <ds:schemaRef ds:uri="http://schemas.microsoft.com/VisualStudio/2011/storyboarding/control"/>
  </ds:schemaRefs>
</ds:datastoreItem>
</file>

<file path=customXml/itemProps842.xml><?xml version="1.0" encoding="utf-8"?>
<ds:datastoreItem xmlns:ds="http://schemas.openxmlformats.org/officeDocument/2006/customXml" ds:itemID="{ACA71704-E030-4F5C-8A45-6EE86C8D083D}">
  <ds:schemaRefs>
    <ds:schemaRef ds:uri="http://schemas.microsoft.com/VisualStudio/2011/storyboarding/control"/>
  </ds:schemaRefs>
</ds:datastoreItem>
</file>

<file path=customXml/itemProps843.xml><?xml version="1.0" encoding="utf-8"?>
<ds:datastoreItem xmlns:ds="http://schemas.openxmlformats.org/officeDocument/2006/customXml" ds:itemID="{D1B6AD81-61F4-4C65-A945-375B684ED4CB}">
  <ds:schemaRefs>
    <ds:schemaRef ds:uri="http://schemas.microsoft.com/VisualStudio/2011/storyboarding/control"/>
  </ds:schemaRefs>
</ds:datastoreItem>
</file>

<file path=customXml/itemProps844.xml><?xml version="1.0" encoding="utf-8"?>
<ds:datastoreItem xmlns:ds="http://schemas.openxmlformats.org/officeDocument/2006/customXml" ds:itemID="{02F6D8FC-A1C8-480C-B721-8B3455835624}">
  <ds:schemaRefs>
    <ds:schemaRef ds:uri="http://schemas.microsoft.com/VisualStudio/2011/storyboarding/control"/>
  </ds:schemaRefs>
</ds:datastoreItem>
</file>

<file path=customXml/itemProps85.xml><?xml version="1.0" encoding="utf-8"?>
<ds:datastoreItem xmlns:ds="http://schemas.openxmlformats.org/officeDocument/2006/customXml" ds:itemID="{90CF4D5E-C542-4524-BC19-4750A93013D9}">
  <ds:schemaRefs>
    <ds:schemaRef ds:uri="http://schemas.microsoft.com/VisualStudio/2011/storyboarding/control"/>
  </ds:schemaRefs>
</ds:datastoreItem>
</file>

<file path=customXml/itemProps86.xml><?xml version="1.0" encoding="utf-8"?>
<ds:datastoreItem xmlns:ds="http://schemas.openxmlformats.org/officeDocument/2006/customXml" ds:itemID="{5BB223FB-78A8-4B55-83EE-D503C11F752F}">
  <ds:schemaRefs>
    <ds:schemaRef ds:uri="http://schemas.microsoft.com/VisualStudio/2011/storyboarding/control"/>
  </ds:schemaRefs>
</ds:datastoreItem>
</file>

<file path=customXml/itemProps87.xml><?xml version="1.0" encoding="utf-8"?>
<ds:datastoreItem xmlns:ds="http://schemas.openxmlformats.org/officeDocument/2006/customXml" ds:itemID="{C90E8AFC-1ADD-4C54-B079-00CC4C25E93A}">
  <ds:schemaRefs>
    <ds:schemaRef ds:uri="http://schemas.microsoft.com/VisualStudio/2011/storyboarding/control"/>
  </ds:schemaRefs>
</ds:datastoreItem>
</file>

<file path=customXml/itemProps88.xml><?xml version="1.0" encoding="utf-8"?>
<ds:datastoreItem xmlns:ds="http://schemas.openxmlformats.org/officeDocument/2006/customXml" ds:itemID="{5A3C51B2-BA44-4182-BBAC-73FD42C72010}">
  <ds:schemaRefs>
    <ds:schemaRef ds:uri="http://schemas.microsoft.com/VisualStudio/2011/storyboarding/control"/>
  </ds:schemaRefs>
</ds:datastoreItem>
</file>

<file path=customXml/itemProps89.xml><?xml version="1.0" encoding="utf-8"?>
<ds:datastoreItem xmlns:ds="http://schemas.openxmlformats.org/officeDocument/2006/customXml" ds:itemID="{2C2D4363-2E7C-47F6-9812-173BF65BAE2B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926EDA3B-C61A-4C20-8466-05021DBC46B2}">
  <ds:schemaRefs>
    <ds:schemaRef ds:uri="http://schemas.microsoft.com/VisualStudio/2011/storyboarding/control"/>
  </ds:schemaRefs>
</ds:datastoreItem>
</file>

<file path=customXml/itemProps90.xml><?xml version="1.0" encoding="utf-8"?>
<ds:datastoreItem xmlns:ds="http://schemas.openxmlformats.org/officeDocument/2006/customXml" ds:itemID="{5423353F-344E-48E5-B2E3-2D7D3D247589}">
  <ds:schemaRefs>
    <ds:schemaRef ds:uri="http://schemas.microsoft.com/VisualStudio/2011/storyboarding/control"/>
  </ds:schemaRefs>
</ds:datastoreItem>
</file>

<file path=customXml/itemProps91.xml><?xml version="1.0" encoding="utf-8"?>
<ds:datastoreItem xmlns:ds="http://schemas.openxmlformats.org/officeDocument/2006/customXml" ds:itemID="{2B2EB9F8-0281-4C99-8868-B973D25F4863}">
  <ds:schemaRefs>
    <ds:schemaRef ds:uri="http://schemas.microsoft.com/VisualStudio/2011/storyboarding/control"/>
  </ds:schemaRefs>
</ds:datastoreItem>
</file>

<file path=customXml/itemProps92.xml><?xml version="1.0" encoding="utf-8"?>
<ds:datastoreItem xmlns:ds="http://schemas.openxmlformats.org/officeDocument/2006/customXml" ds:itemID="{B0414B63-50D5-48B4-B3BA-8BAC04E6F38E}">
  <ds:schemaRefs>
    <ds:schemaRef ds:uri="http://schemas.microsoft.com/VisualStudio/2011/storyboarding/control"/>
  </ds:schemaRefs>
</ds:datastoreItem>
</file>

<file path=customXml/itemProps93.xml><?xml version="1.0" encoding="utf-8"?>
<ds:datastoreItem xmlns:ds="http://schemas.openxmlformats.org/officeDocument/2006/customXml" ds:itemID="{229F3CA1-0334-4571-A02D-0699E8FED2DA}">
  <ds:schemaRefs>
    <ds:schemaRef ds:uri="http://schemas.microsoft.com/VisualStudio/2011/storyboarding/control"/>
  </ds:schemaRefs>
</ds:datastoreItem>
</file>

<file path=customXml/itemProps94.xml><?xml version="1.0" encoding="utf-8"?>
<ds:datastoreItem xmlns:ds="http://schemas.openxmlformats.org/officeDocument/2006/customXml" ds:itemID="{B86088F7-DDD4-4615-9E76-8C703878F985}">
  <ds:schemaRefs>
    <ds:schemaRef ds:uri="http://schemas.microsoft.com/VisualStudio/2011/storyboarding/control"/>
  </ds:schemaRefs>
</ds:datastoreItem>
</file>

<file path=customXml/itemProps95.xml><?xml version="1.0" encoding="utf-8"?>
<ds:datastoreItem xmlns:ds="http://schemas.openxmlformats.org/officeDocument/2006/customXml" ds:itemID="{FDC519EC-F847-4163-8DA0-BD86E1F2C697}">
  <ds:schemaRefs>
    <ds:schemaRef ds:uri="http://schemas.microsoft.com/VisualStudio/2011/storyboarding/control"/>
  </ds:schemaRefs>
</ds:datastoreItem>
</file>

<file path=customXml/itemProps96.xml><?xml version="1.0" encoding="utf-8"?>
<ds:datastoreItem xmlns:ds="http://schemas.openxmlformats.org/officeDocument/2006/customXml" ds:itemID="{00318F8C-7D83-4A30-872B-C62D8CB2736A}">
  <ds:schemaRefs>
    <ds:schemaRef ds:uri="http://schemas.microsoft.com/VisualStudio/2011/storyboarding/control"/>
  </ds:schemaRefs>
</ds:datastoreItem>
</file>

<file path=customXml/itemProps97.xml><?xml version="1.0" encoding="utf-8"?>
<ds:datastoreItem xmlns:ds="http://schemas.openxmlformats.org/officeDocument/2006/customXml" ds:itemID="{0DE52211-D896-44D0-82F7-1B3C4C890780}">
  <ds:schemaRefs>
    <ds:schemaRef ds:uri="http://schemas.microsoft.com/VisualStudio/2011/storyboarding/control"/>
  </ds:schemaRefs>
</ds:datastoreItem>
</file>

<file path=customXml/itemProps98.xml><?xml version="1.0" encoding="utf-8"?>
<ds:datastoreItem xmlns:ds="http://schemas.openxmlformats.org/officeDocument/2006/customXml" ds:itemID="{8F50F3E8-4FD7-4412-B17E-75B5A745A85B}">
  <ds:schemaRefs>
    <ds:schemaRef ds:uri="http://schemas.microsoft.com/VisualStudio/2011/storyboarding/control"/>
  </ds:schemaRefs>
</ds:datastoreItem>
</file>

<file path=customXml/itemProps99.xml><?xml version="1.0" encoding="utf-8"?>
<ds:datastoreItem xmlns:ds="http://schemas.openxmlformats.org/officeDocument/2006/customXml" ds:itemID="{90DB676E-F738-47F7-AFBD-CBEB37A9C173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6043</TotalTime>
  <Words>1469</Words>
  <Application>Microsoft Office PowerPoint</Application>
  <PresentationFormat>On-screen Show (4:3)</PresentationFormat>
  <Paragraphs>841</Paragraphs>
  <Slides>16</Slides>
  <Notes>5</Notes>
  <HiddenSlides>1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Trek</vt:lpstr>
      <vt:lpstr>1_Trek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Advisory Board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80</cp:revision>
  <cp:lastPrinted>2017-04-23T15:58:07Z</cp:lastPrinted>
  <dcterms:created xsi:type="dcterms:W3CDTF">2017-04-14T10:12:47Z</dcterms:created>
  <dcterms:modified xsi:type="dcterms:W3CDTF">2017-04-24T20:21:16Z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